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376982-EAAA-412B-888C-34279810C551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0B6BC4FA-6D1B-4E7A-AC0D-80A8D3AC29DF}">
      <dgm:prSet phldrT="[Tekst]"/>
      <dgm:spPr/>
      <dgm:t>
        <a:bodyPr/>
        <a:lstStyle/>
        <a:p>
          <a:r>
            <a:rPr lang="pl-PL" dirty="0" smtClean="0"/>
            <a:t>RODZICE</a:t>
          </a:r>
          <a:endParaRPr lang="pl-PL" dirty="0"/>
        </a:p>
      </dgm:t>
    </dgm:pt>
    <dgm:pt modelId="{239A4A0E-8CD7-4E6F-BAC4-BEBA0A534ED7}" type="parTrans" cxnId="{0D091EFB-4245-412E-8E9D-3F936AC06E45}">
      <dgm:prSet/>
      <dgm:spPr/>
      <dgm:t>
        <a:bodyPr/>
        <a:lstStyle/>
        <a:p>
          <a:endParaRPr lang="pl-PL"/>
        </a:p>
      </dgm:t>
    </dgm:pt>
    <dgm:pt modelId="{C602026F-B89B-4349-868F-C515204981A8}" type="sibTrans" cxnId="{0D091EFB-4245-412E-8E9D-3F936AC06E45}">
      <dgm:prSet/>
      <dgm:spPr/>
      <dgm:t>
        <a:bodyPr/>
        <a:lstStyle/>
        <a:p>
          <a:endParaRPr lang="pl-PL"/>
        </a:p>
      </dgm:t>
    </dgm:pt>
    <dgm:pt modelId="{9AFFE3BD-A34E-412A-931B-28601B8C2196}">
      <dgm:prSet phldrT="[Tekst]"/>
      <dgm:spPr/>
      <dgm:t>
        <a:bodyPr/>
        <a:lstStyle/>
        <a:p>
          <a:r>
            <a:rPr lang="pl-PL" dirty="0" smtClean="0"/>
            <a:t>MIŁOŚNICY GÓR</a:t>
          </a:r>
          <a:endParaRPr lang="pl-PL" dirty="0"/>
        </a:p>
      </dgm:t>
    </dgm:pt>
    <dgm:pt modelId="{CD72F098-A06A-4652-B7D5-D8699C63D3E0}" type="parTrans" cxnId="{43523FCC-29A0-4310-AD6A-40DF79F7B52D}">
      <dgm:prSet/>
      <dgm:spPr/>
      <dgm:t>
        <a:bodyPr/>
        <a:lstStyle/>
        <a:p>
          <a:endParaRPr lang="pl-PL"/>
        </a:p>
      </dgm:t>
    </dgm:pt>
    <dgm:pt modelId="{BF35374D-29A8-4B52-A33C-93412E87A982}" type="sibTrans" cxnId="{43523FCC-29A0-4310-AD6A-40DF79F7B52D}">
      <dgm:prSet/>
      <dgm:spPr/>
      <dgm:t>
        <a:bodyPr/>
        <a:lstStyle/>
        <a:p>
          <a:endParaRPr lang="pl-PL"/>
        </a:p>
      </dgm:t>
    </dgm:pt>
    <dgm:pt modelId="{8C87726F-F04D-455F-BC26-990C29E6B09F}">
      <dgm:prSet/>
      <dgm:spPr/>
      <dgm:t>
        <a:bodyPr/>
        <a:lstStyle/>
        <a:p>
          <a:r>
            <a:rPr lang="pl-PL" dirty="0" smtClean="0"/>
            <a:t>PSYCHOLOGOWIE/ DORADCY</a:t>
          </a:r>
          <a:endParaRPr lang="pl-PL" dirty="0"/>
        </a:p>
      </dgm:t>
    </dgm:pt>
    <dgm:pt modelId="{CE6D90A7-E865-4852-ABD2-479EDBD04788}" type="parTrans" cxnId="{3C95177F-B114-430D-9502-C11873B61BA1}">
      <dgm:prSet/>
      <dgm:spPr/>
      <dgm:t>
        <a:bodyPr/>
        <a:lstStyle/>
        <a:p>
          <a:endParaRPr lang="pl-PL"/>
        </a:p>
      </dgm:t>
    </dgm:pt>
    <dgm:pt modelId="{B793D66E-E433-4423-AE3D-8DD0CACC4EA0}" type="sibTrans" cxnId="{3C95177F-B114-430D-9502-C11873B61BA1}">
      <dgm:prSet/>
      <dgm:spPr/>
      <dgm:t>
        <a:bodyPr/>
        <a:lstStyle/>
        <a:p>
          <a:endParaRPr lang="pl-PL"/>
        </a:p>
      </dgm:t>
    </dgm:pt>
    <dgm:pt modelId="{0396BED1-EA0A-4474-8F18-81065B298A82}">
      <dgm:prSet/>
      <dgm:spPr/>
      <dgm:t>
        <a:bodyPr/>
        <a:lstStyle/>
        <a:p>
          <a:r>
            <a:rPr lang="pl-PL" dirty="0" smtClean="0"/>
            <a:t>KSIĄŻKOMANIACY</a:t>
          </a:r>
          <a:endParaRPr lang="pl-PL" dirty="0"/>
        </a:p>
      </dgm:t>
    </dgm:pt>
    <dgm:pt modelId="{737ACA98-1756-47E1-AEDE-EEC7C1C3907E}" type="parTrans" cxnId="{D9828548-E3A1-476D-8059-0B25830CA9B2}">
      <dgm:prSet/>
      <dgm:spPr/>
      <dgm:t>
        <a:bodyPr/>
        <a:lstStyle/>
        <a:p>
          <a:endParaRPr lang="pl-PL"/>
        </a:p>
      </dgm:t>
    </dgm:pt>
    <dgm:pt modelId="{C2341E29-DD11-453C-A6EA-FBC1F4D908E2}" type="sibTrans" cxnId="{D9828548-E3A1-476D-8059-0B25830CA9B2}">
      <dgm:prSet/>
      <dgm:spPr/>
      <dgm:t>
        <a:bodyPr/>
        <a:lstStyle/>
        <a:p>
          <a:endParaRPr lang="pl-PL"/>
        </a:p>
      </dgm:t>
    </dgm:pt>
    <dgm:pt modelId="{A302F303-236D-43ED-8AB0-8A3CC894CBF8}">
      <dgm:prSet/>
      <dgm:spPr/>
      <dgm:t>
        <a:bodyPr/>
        <a:lstStyle/>
        <a:p>
          <a:r>
            <a:rPr lang="pl-PL" dirty="0" smtClean="0"/>
            <a:t>SPORTOWCY</a:t>
          </a:r>
          <a:endParaRPr lang="pl-PL" dirty="0"/>
        </a:p>
      </dgm:t>
    </dgm:pt>
    <dgm:pt modelId="{8B1A32B0-0AC8-41A6-BB43-153208B24736}" type="parTrans" cxnId="{E53AD9C1-36EC-4A2D-8473-9E806F9BFC9C}">
      <dgm:prSet/>
      <dgm:spPr/>
      <dgm:t>
        <a:bodyPr/>
        <a:lstStyle/>
        <a:p>
          <a:endParaRPr lang="pl-PL"/>
        </a:p>
      </dgm:t>
    </dgm:pt>
    <dgm:pt modelId="{B93EAA2D-69A7-4553-AC9A-1D4EBFCA4EDF}" type="sibTrans" cxnId="{E53AD9C1-36EC-4A2D-8473-9E806F9BFC9C}">
      <dgm:prSet/>
      <dgm:spPr/>
      <dgm:t>
        <a:bodyPr/>
        <a:lstStyle/>
        <a:p>
          <a:endParaRPr lang="pl-PL"/>
        </a:p>
      </dgm:t>
    </dgm:pt>
    <dgm:pt modelId="{E4961DF3-7393-483E-A3D7-06857E8AC8E6}">
      <dgm:prSet phldrT="[Tekst]"/>
      <dgm:spPr/>
      <dgm:t>
        <a:bodyPr/>
        <a:lstStyle/>
        <a:p>
          <a:r>
            <a:rPr lang="pl-PL" dirty="0" smtClean="0"/>
            <a:t>NAUCZYCIELE</a:t>
          </a:r>
          <a:endParaRPr lang="pl-PL" dirty="0"/>
        </a:p>
      </dgm:t>
    </dgm:pt>
    <dgm:pt modelId="{F5A5D00E-00C0-49FF-812F-CF3FE845D952}" type="parTrans" cxnId="{49666B06-40D4-4B16-BE9C-12F729727C95}">
      <dgm:prSet/>
      <dgm:spPr/>
      <dgm:t>
        <a:bodyPr/>
        <a:lstStyle/>
        <a:p>
          <a:endParaRPr lang="pl-PL"/>
        </a:p>
      </dgm:t>
    </dgm:pt>
    <dgm:pt modelId="{3AF4DD81-729D-4BA1-B7E3-FBCEEB2E4298}" type="sibTrans" cxnId="{49666B06-40D4-4B16-BE9C-12F729727C95}">
      <dgm:prSet/>
      <dgm:spPr/>
      <dgm:t>
        <a:bodyPr/>
        <a:lstStyle/>
        <a:p>
          <a:endParaRPr lang="pl-PL"/>
        </a:p>
      </dgm:t>
    </dgm:pt>
    <dgm:pt modelId="{68B6D1A8-E406-41F2-8969-03754695B246}" type="pres">
      <dgm:prSet presAssocID="{34376982-EAAA-412B-888C-34279810C551}" presName="compositeShape" presStyleCnt="0">
        <dgm:presLayoutVars>
          <dgm:chMax val="7"/>
          <dgm:dir/>
          <dgm:resizeHandles val="exact"/>
        </dgm:presLayoutVars>
      </dgm:prSet>
      <dgm:spPr/>
    </dgm:pt>
    <dgm:pt modelId="{C1A17C9D-9B35-44FC-BDE2-34C8C43EDCE6}" type="pres">
      <dgm:prSet presAssocID="{34376982-EAAA-412B-888C-34279810C551}" presName="wedge1" presStyleLbl="node1" presStyleIdx="0" presStyleCnt="6" custScaleX="106605" custScaleY="102835" custLinFactNeighborX="-1305" custLinFactNeighborY="590"/>
      <dgm:spPr/>
      <dgm:t>
        <a:bodyPr/>
        <a:lstStyle/>
        <a:p>
          <a:endParaRPr lang="pl-PL"/>
        </a:p>
      </dgm:t>
    </dgm:pt>
    <dgm:pt modelId="{CAB05485-1ABF-4BF6-811B-D6922F2F51B7}" type="pres">
      <dgm:prSet presAssocID="{34376982-EAAA-412B-888C-34279810C551}" presName="dummy1a" presStyleCnt="0"/>
      <dgm:spPr/>
    </dgm:pt>
    <dgm:pt modelId="{4508100E-3CEE-4F69-B433-5B125FDAF43E}" type="pres">
      <dgm:prSet presAssocID="{34376982-EAAA-412B-888C-34279810C551}" presName="dummy1b" presStyleCnt="0"/>
      <dgm:spPr/>
    </dgm:pt>
    <dgm:pt modelId="{FCC893AB-F9A7-4680-A378-A4836F3A5631}" type="pres">
      <dgm:prSet presAssocID="{34376982-EAAA-412B-888C-34279810C551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BF5D6FF-DF7E-4208-87D9-B56057C0F33E}" type="pres">
      <dgm:prSet presAssocID="{34376982-EAAA-412B-888C-34279810C551}" presName="wedge2" presStyleLbl="node1" presStyleIdx="1" presStyleCnt="6"/>
      <dgm:spPr/>
      <dgm:t>
        <a:bodyPr/>
        <a:lstStyle/>
        <a:p>
          <a:endParaRPr lang="pl-PL"/>
        </a:p>
      </dgm:t>
    </dgm:pt>
    <dgm:pt modelId="{8F58646E-CF8B-4F0D-AD98-F3EFF6BFA900}" type="pres">
      <dgm:prSet presAssocID="{34376982-EAAA-412B-888C-34279810C551}" presName="dummy2a" presStyleCnt="0"/>
      <dgm:spPr/>
    </dgm:pt>
    <dgm:pt modelId="{66E862F2-EE6F-4EE5-8787-373D1C93288F}" type="pres">
      <dgm:prSet presAssocID="{34376982-EAAA-412B-888C-34279810C551}" presName="dummy2b" presStyleCnt="0"/>
      <dgm:spPr/>
    </dgm:pt>
    <dgm:pt modelId="{5C568B40-7DA9-435C-B822-DFA7872E6731}" type="pres">
      <dgm:prSet presAssocID="{34376982-EAAA-412B-888C-34279810C551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7A9E864-50F0-45A5-86DF-863FAFFEA8AA}" type="pres">
      <dgm:prSet presAssocID="{34376982-EAAA-412B-888C-34279810C551}" presName="wedge3" presStyleLbl="node1" presStyleIdx="2" presStyleCnt="6"/>
      <dgm:spPr/>
      <dgm:t>
        <a:bodyPr/>
        <a:lstStyle/>
        <a:p>
          <a:endParaRPr lang="pl-PL"/>
        </a:p>
      </dgm:t>
    </dgm:pt>
    <dgm:pt modelId="{0960E955-1AE9-4608-B78B-F284E011BEA3}" type="pres">
      <dgm:prSet presAssocID="{34376982-EAAA-412B-888C-34279810C551}" presName="dummy3a" presStyleCnt="0"/>
      <dgm:spPr/>
    </dgm:pt>
    <dgm:pt modelId="{19221ABE-0AC4-47BA-9682-A7A677F2B349}" type="pres">
      <dgm:prSet presAssocID="{34376982-EAAA-412B-888C-34279810C551}" presName="dummy3b" presStyleCnt="0"/>
      <dgm:spPr/>
    </dgm:pt>
    <dgm:pt modelId="{4FAE3CDE-05D4-4B52-BBCB-EF68FC5BD397}" type="pres">
      <dgm:prSet presAssocID="{34376982-EAAA-412B-888C-34279810C551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8D30B20-DE81-4EF2-959C-3B686D6B7E44}" type="pres">
      <dgm:prSet presAssocID="{34376982-EAAA-412B-888C-34279810C551}" presName="wedge4" presStyleLbl="node1" presStyleIdx="3" presStyleCnt="6"/>
      <dgm:spPr/>
      <dgm:t>
        <a:bodyPr/>
        <a:lstStyle/>
        <a:p>
          <a:endParaRPr lang="pl-PL"/>
        </a:p>
      </dgm:t>
    </dgm:pt>
    <dgm:pt modelId="{2D331081-4298-40CA-9016-6CB128EF7CF9}" type="pres">
      <dgm:prSet presAssocID="{34376982-EAAA-412B-888C-34279810C551}" presName="dummy4a" presStyleCnt="0"/>
      <dgm:spPr/>
    </dgm:pt>
    <dgm:pt modelId="{172FBA27-36B5-458D-9C64-12B6F33C785B}" type="pres">
      <dgm:prSet presAssocID="{34376982-EAAA-412B-888C-34279810C551}" presName="dummy4b" presStyleCnt="0"/>
      <dgm:spPr/>
    </dgm:pt>
    <dgm:pt modelId="{9E6E00FC-3656-46BC-B2B5-E025DA7C1D86}" type="pres">
      <dgm:prSet presAssocID="{34376982-EAAA-412B-888C-34279810C551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AFF4643-4831-4E75-8608-1D37A51BA9DA}" type="pres">
      <dgm:prSet presAssocID="{34376982-EAAA-412B-888C-34279810C551}" presName="wedge5" presStyleLbl="node1" presStyleIdx="4" presStyleCnt="6"/>
      <dgm:spPr/>
      <dgm:t>
        <a:bodyPr/>
        <a:lstStyle/>
        <a:p>
          <a:endParaRPr lang="pl-PL"/>
        </a:p>
      </dgm:t>
    </dgm:pt>
    <dgm:pt modelId="{33D475AC-1815-4D9A-9897-9F9CD69C7AEE}" type="pres">
      <dgm:prSet presAssocID="{34376982-EAAA-412B-888C-34279810C551}" presName="dummy5a" presStyleCnt="0"/>
      <dgm:spPr/>
    </dgm:pt>
    <dgm:pt modelId="{27A5B5D6-3363-4E11-A9E4-EA3BEB1C44F9}" type="pres">
      <dgm:prSet presAssocID="{34376982-EAAA-412B-888C-34279810C551}" presName="dummy5b" presStyleCnt="0"/>
      <dgm:spPr/>
    </dgm:pt>
    <dgm:pt modelId="{5A8A6F41-E5CA-4851-9C6A-4A67BD3393FF}" type="pres">
      <dgm:prSet presAssocID="{34376982-EAAA-412B-888C-34279810C551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56E24AB-FEDF-47B8-BE23-F884A3E29994}" type="pres">
      <dgm:prSet presAssocID="{34376982-EAAA-412B-888C-34279810C551}" presName="wedge6" presStyleLbl="node1" presStyleIdx="5" presStyleCnt="6"/>
      <dgm:spPr/>
      <dgm:t>
        <a:bodyPr/>
        <a:lstStyle/>
        <a:p>
          <a:endParaRPr lang="pl-PL"/>
        </a:p>
      </dgm:t>
    </dgm:pt>
    <dgm:pt modelId="{64FB5D4B-64C0-4401-9034-F86AFED33767}" type="pres">
      <dgm:prSet presAssocID="{34376982-EAAA-412B-888C-34279810C551}" presName="dummy6a" presStyleCnt="0"/>
      <dgm:spPr/>
    </dgm:pt>
    <dgm:pt modelId="{876CB6DC-79AE-4CB2-9255-2022A534BC90}" type="pres">
      <dgm:prSet presAssocID="{34376982-EAAA-412B-888C-34279810C551}" presName="dummy6b" presStyleCnt="0"/>
      <dgm:spPr/>
    </dgm:pt>
    <dgm:pt modelId="{9A118B9D-1100-43A4-9DBC-706E5C573E3C}" type="pres">
      <dgm:prSet presAssocID="{34376982-EAAA-412B-888C-34279810C551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BAB1795-DFCF-440F-A011-2EDA20CE28F3}" type="pres">
      <dgm:prSet presAssocID="{C602026F-B89B-4349-868F-C515204981A8}" presName="arrowWedge1" presStyleLbl="fgSibTrans2D1" presStyleIdx="0" presStyleCnt="6"/>
      <dgm:spPr/>
    </dgm:pt>
    <dgm:pt modelId="{3A37DE82-D65D-4F3B-AB81-D9C95A083635}" type="pres">
      <dgm:prSet presAssocID="{3AF4DD81-729D-4BA1-B7E3-FBCEEB2E4298}" presName="arrowWedge2" presStyleLbl="fgSibTrans2D1" presStyleIdx="1" presStyleCnt="6"/>
      <dgm:spPr/>
    </dgm:pt>
    <dgm:pt modelId="{B5080BCE-1B22-4D3A-A555-7DB86A42A0A1}" type="pres">
      <dgm:prSet presAssocID="{B793D66E-E433-4423-AE3D-8DD0CACC4EA0}" presName="arrowWedge3" presStyleLbl="fgSibTrans2D1" presStyleIdx="2" presStyleCnt="6"/>
      <dgm:spPr/>
    </dgm:pt>
    <dgm:pt modelId="{92F50F64-5AFF-4C7A-8643-FD125BE67226}" type="pres">
      <dgm:prSet presAssocID="{C2341E29-DD11-453C-A6EA-FBC1F4D908E2}" presName="arrowWedge4" presStyleLbl="fgSibTrans2D1" presStyleIdx="3" presStyleCnt="6"/>
      <dgm:spPr/>
    </dgm:pt>
    <dgm:pt modelId="{B8AAAF95-8B40-4AF7-B397-B6BC63AEC137}" type="pres">
      <dgm:prSet presAssocID="{B93EAA2D-69A7-4553-AC9A-1D4EBFCA4EDF}" presName="arrowWedge5" presStyleLbl="fgSibTrans2D1" presStyleIdx="4" presStyleCnt="6"/>
      <dgm:spPr/>
    </dgm:pt>
    <dgm:pt modelId="{CD2C0D42-99F4-40DB-947B-1D7CBD4C5608}" type="pres">
      <dgm:prSet presAssocID="{BF35374D-29A8-4B52-A33C-93412E87A982}" presName="arrowWedge6" presStyleLbl="fgSibTrans2D1" presStyleIdx="5" presStyleCnt="6"/>
      <dgm:spPr/>
    </dgm:pt>
  </dgm:ptLst>
  <dgm:cxnLst>
    <dgm:cxn modelId="{045B8CFA-729E-4D3B-9ADA-7D9B71D4BBAF}" type="presOf" srcId="{0B6BC4FA-6D1B-4E7A-AC0D-80A8D3AC29DF}" destId="{FCC893AB-F9A7-4680-A378-A4836F3A5631}" srcOrd="1" destOrd="0" presId="urn:microsoft.com/office/officeart/2005/8/layout/cycle8"/>
    <dgm:cxn modelId="{43C7BD7E-59BF-4908-A922-1CEBA0E79BA3}" type="presOf" srcId="{A302F303-236D-43ED-8AB0-8A3CC894CBF8}" destId="{5A8A6F41-E5CA-4851-9C6A-4A67BD3393FF}" srcOrd="1" destOrd="0" presId="urn:microsoft.com/office/officeart/2005/8/layout/cycle8"/>
    <dgm:cxn modelId="{0D091EFB-4245-412E-8E9D-3F936AC06E45}" srcId="{34376982-EAAA-412B-888C-34279810C551}" destId="{0B6BC4FA-6D1B-4E7A-AC0D-80A8D3AC29DF}" srcOrd="0" destOrd="0" parTransId="{239A4A0E-8CD7-4E6F-BAC4-BEBA0A534ED7}" sibTransId="{C602026F-B89B-4349-868F-C515204981A8}"/>
    <dgm:cxn modelId="{35CEBEA2-B568-49F9-B33E-0EEB7465CCB2}" type="presOf" srcId="{0396BED1-EA0A-4474-8F18-81065B298A82}" destId="{9E6E00FC-3656-46BC-B2B5-E025DA7C1D86}" srcOrd="1" destOrd="0" presId="urn:microsoft.com/office/officeart/2005/8/layout/cycle8"/>
    <dgm:cxn modelId="{49666B06-40D4-4B16-BE9C-12F729727C95}" srcId="{34376982-EAAA-412B-888C-34279810C551}" destId="{E4961DF3-7393-483E-A3D7-06857E8AC8E6}" srcOrd="1" destOrd="0" parTransId="{F5A5D00E-00C0-49FF-812F-CF3FE845D952}" sibTransId="{3AF4DD81-729D-4BA1-B7E3-FBCEEB2E4298}"/>
    <dgm:cxn modelId="{A17BF31E-B4CC-497E-AE45-D9319C75C624}" type="presOf" srcId="{A302F303-236D-43ED-8AB0-8A3CC894CBF8}" destId="{CAFF4643-4831-4E75-8608-1D37A51BA9DA}" srcOrd="0" destOrd="0" presId="urn:microsoft.com/office/officeart/2005/8/layout/cycle8"/>
    <dgm:cxn modelId="{4F9A6F69-218F-40E6-886C-8104E290B442}" type="presOf" srcId="{34376982-EAAA-412B-888C-34279810C551}" destId="{68B6D1A8-E406-41F2-8969-03754695B246}" srcOrd="0" destOrd="0" presId="urn:microsoft.com/office/officeart/2005/8/layout/cycle8"/>
    <dgm:cxn modelId="{D9828548-E3A1-476D-8059-0B25830CA9B2}" srcId="{34376982-EAAA-412B-888C-34279810C551}" destId="{0396BED1-EA0A-4474-8F18-81065B298A82}" srcOrd="3" destOrd="0" parTransId="{737ACA98-1756-47E1-AEDE-EEC7C1C3907E}" sibTransId="{C2341E29-DD11-453C-A6EA-FBC1F4D908E2}"/>
    <dgm:cxn modelId="{8991DDBB-7BC8-4390-BA40-13ADBE957224}" type="presOf" srcId="{0B6BC4FA-6D1B-4E7A-AC0D-80A8D3AC29DF}" destId="{C1A17C9D-9B35-44FC-BDE2-34C8C43EDCE6}" srcOrd="0" destOrd="0" presId="urn:microsoft.com/office/officeart/2005/8/layout/cycle8"/>
    <dgm:cxn modelId="{6B401BE7-FCEA-44E5-B836-BF3D0CACC1BE}" type="presOf" srcId="{0396BED1-EA0A-4474-8F18-81065B298A82}" destId="{98D30B20-DE81-4EF2-959C-3B686D6B7E44}" srcOrd="0" destOrd="0" presId="urn:microsoft.com/office/officeart/2005/8/layout/cycle8"/>
    <dgm:cxn modelId="{9BEC3C0A-639D-430E-B9CE-9B1A3379750A}" type="presOf" srcId="{9AFFE3BD-A34E-412A-931B-28601B8C2196}" destId="{9A118B9D-1100-43A4-9DBC-706E5C573E3C}" srcOrd="1" destOrd="0" presId="urn:microsoft.com/office/officeart/2005/8/layout/cycle8"/>
    <dgm:cxn modelId="{43523FCC-29A0-4310-AD6A-40DF79F7B52D}" srcId="{34376982-EAAA-412B-888C-34279810C551}" destId="{9AFFE3BD-A34E-412A-931B-28601B8C2196}" srcOrd="5" destOrd="0" parTransId="{CD72F098-A06A-4652-B7D5-D8699C63D3E0}" sibTransId="{BF35374D-29A8-4B52-A33C-93412E87A982}"/>
    <dgm:cxn modelId="{309ABD3A-40D2-4E36-AB92-B99C732B3259}" type="presOf" srcId="{8C87726F-F04D-455F-BC26-990C29E6B09F}" destId="{4FAE3CDE-05D4-4B52-BBCB-EF68FC5BD397}" srcOrd="1" destOrd="0" presId="urn:microsoft.com/office/officeart/2005/8/layout/cycle8"/>
    <dgm:cxn modelId="{3C95177F-B114-430D-9502-C11873B61BA1}" srcId="{34376982-EAAA-412B-888C-34279810C551}" destId="{8C87726F-F04D-455F-BC26-990C29E6B09F}" srcOrd="2" destOrd="0" parTransId="{CE6D90A7-E865-4852-ABD2-479EDBD04788}" sibTransId="{B793D66E-E433-4423-AE3D-8DD0CACC4EA0}"/>
    <dgm:cxn modelId="{E93918EE-0B64-47D0-9364-C20AB56FE67A}" type="presOf" srcId="{E4961DF3-7393-483E-A3D7-06857E8AC8E6}" destId="{FBF5D6FF-DF7E-4208-87D9-B56057C0F33E}" srcOrd="0" destOrd="0" presId="urn:microsoft.com/office/officeart/2005/8/layout/cycle8"/>
    <dgm:cxn modelId="{E53AD9C1-36EC-4A2D-8473-9E806F9BFC9C}" srcId="{34376982-EAAA-412B-888C-34279810C551}" destId="{A302F303-236D-43ED-8AB0-8A3CC894CBF8}" srcOrd="4" destOrd="0" parTransId="{8B1A32B0-0AC8-41A6-BB43-153208B24736}" sibTransId="{B93EAA2D-69A7-4553-AC9A-1D4EBFCA4EDF}"/>
    <dgm:cxn modelId="{1359D418-60E8-4B62-9787-0CC8858F2AE0}" type="presOf" srcId="{E4961DF3-7393-483E-A3D7-06857E8AC8E6}" destId="{5C568B40-7DA9-435C-B822-DFA7872E6731}" srcOrd="1" destOrd="0" presId="urn:microsoft.com/office/officeart/2005/8/layout/cycle8"/>
    <dgm:cxn modelId="{B98F0CD9-3634-441F-9567-1D025329BA76}" type="presOf" srcId="{9AFFE3BD-A34E-412A-931B-28601B8C2196}" destId="{B56E24AB-FEDF-47B8-BE23-F884A3E29994}" srcOrd="0" destOrd="0" presId="urn:microsoft.com/office/officeart/2005/8/layout/cycle8"/>
    <dgm:cxn modelId="{6F0CBDA0-A1E8-40BA-9633-DAE287D846CE}" type="presOf" srcId="{8C87726F-F04D-455F-BC26-990C29E6B09F}" destId="{A7A9E864-50F0-45A5-86DF-863FAFFEA8AA}" srcOrd="0" destOrd="0" presId="urn:microsoft.com/office/officeart/2005/8/layout/cycle8"/>
    <dgm:cxn modelId="{D49D75CC-D5E7-49A2-85E5-FA64B03C2DEE}" type="presParOf" srcId="{68B6D1A8-E406-41F2-8969-03754695B246}" destId="{C1A17C9D-9B35-44FC-BDE2-34C8C43EDCE6}" srcOrd="0" destOrd="0" presId="urn:microsoft.com/office/officeart/2005/8/layout/cycle8"/>
    <dgm:cxn modelId="{B7A375A4-5C14-4E0E-AD9F-F7D27EBB2572}" type="presParOf" srcId="{68B6D1A8-E406-41F2-8969-03754695B246}" destId="{CAB05485-1ABF-4BF6-811B-D6922F2F51B7}" srcOrd="1" destOrd="0" presId="urn:microsoft.com/office/officeart/2005/8/layout/cycle8"/>
    <dgm:cxn modelId="{296517A3-5AC0-4FF7-A519-1709BAE1C28E}" type="presParOf" srcId="{68B6D1A8-E406-41F2-8969-03754695B246}" destId="{4508100E-3CEE-4F69-B433-5B125FDAF43E}" srcOrd="2" destOrd="0" presId="urn:microsoft.com/office/officeart/2005/8/layout/cycle8"/>
    <dgm:cxn modelId="{B3FD3534-4944-4278-A813-035554557530}" type="presParOf" srcId="{68B6D1A8-E406-41F2-8969-03754695B246}" destId="{FCC893AB-F9A7-4680-A378-A4836F3A5631}" srcOrd="3" destOrd="0" presId="urn:microsoft.com/office/officeart/2005/8/layout/cycle8"/>
    <dgm:cxn modelId="{870D5216-FCF8-4626-898E-EB1669DBE40C}" type="presParOf" srcId="{68B6D1A8-E406-41F2-8969-03754695B246}" destId="{FBF5D6FF-DF7E-4208-87D9-B56057C0F33E}" srcOrd="4" destOrd="0" presId="urn:microsoft.com/office/officeart/2005/8/layout/cycle8"/>
    <dgm:cxn modelId="{70F42A2A-632F-42C5-8EA0-369804515D21}" type="presParOf" srcId="{68B6D1A8-E406-41F2-8969-03754695B246}" destId="{8F58646E-CF8B-4F0D-AD98-F3EFF6BFA900}" srcOrd="5" destOrd="0" presId="urn:microsoft.com/office/officeart/2005/8/layout/cycle8"/>
    <dgm:cxn modelId="{91F75266-A186-42C6-B85A-670FB074F2A2}" type="presParOf" srcId="{68B6D1A8-E406-41F2-8969-03754695B246}" destId="{66E862F2-EE6F-4EE5-8787-373D1C93288F}" srcOrd="6" destOrd="0" presId="urn:microsoft.com/office/officeart/2005/8/layout/cycle8"/>
    <dgm:cxn modelId="{3338AA9D-B011-45D7-991D-F5C47F151879}" type="presParOf" srcId="{68B6D1A8-E406-41F2-8969-03754695B246}" destId="{5C568B40-7DA9-435C-B822-DFA7872E6731}" srcOrd="7" destOrd="0" presId="urn:microsoft.com/office/officeart/2005/8/layout/cycle8"/>
    <dgm:cxn modelId="{9221D52E-B460-412D-A3E4-14E8AA1242BB}" type="presParOf" srcId="{68B6D1A8-E406-41F2-8969-03754695B246}" destId="{A7A9E864-50F0-45A5-86DF-863FAFFEA8AA}" srcOrd="8" destOrd="0" presId="urn:microsoft.com/office/officeart/2005/8/layout/cycle8"/>
    <dgm:cxn modelId="{A6DFF3D6-52CC-4ED2-9B76-C4908F97146D}" type="presParOf" srcId="{68B6D1A8-E406-41F2-8969-03754695B246}" destId="{0960E955-1AE9-4608-B78B-F284E011BEA3}" srcOrd="9" destOrd="0" presId="urn:microsoft.com/office/officeart/2005/8/layout/cycle8"/>
    <dgm:cxn modelId="{0AA676EE-03E4-4AD6-9E80-3309CF1339D3}" type="presParOf" srcId="{68B6D1A8-E406-41F2-8969-03754695B246}" destId="{19221ABE-0AC4-47BA-9682-A7A677F2B349}" srcOrd="10" destOrd="0" presId="urn:microsoft.com/office/officeart/2005/8/layout/cycle8"/>
    <dgm:cxn modelId="{F701A2C1-6923-45B5-8E11-3B602A08EAA0}" type="presParOf" srcId="{68B6D1A8-E406-41F2-8969-03754695B246}" destId="{4FAE3CDE-05D4-4B52-BBCB-EF68FC5BD397}" srcOrd="11" destOrd="0" presId="urn:microsoft.com/office/officeart/2005/8/layout/cycle8"/>
    <dgm:cxn modelId="{7AA862BE-E9B2-47B5-9043-C57F1E713C7D}" type="presParOf" srcId="{68B6D1A8-E406-41F2-8969-03754695B246}" destId="{98D30B20-DE81-4EF2-959C-3B686D6B7E44}" srcOrd="12" destOrd="0" presId="urn:microsoft.com/office/officeart/2005/8/layout/cycle8"/>
    <dgm:cxn modelId="{36E21BC3-FBA7-4272-BE03-B461F39F1D8A}" type="presParOf" srcId="{68B6D1A8-E406-41F2-8969-03754695B246}" destId="{2D331081-4298-40CA-9016-6CB128EF7CF9}" srcOrd="13" destOrd="0" presId="urn:microsoft.com/office/officeart/2005/8/layout/cycle8"/>
    <dgm:cxn modelId="{BF48B8FB-4CE4-4B0E-99E6-C6361CDEEAA6}" type="presParOf" srcId="{68B6D1A8-E406-41F2-8969-03754695B246}" destId="{172FBA27-36B5-458D-9C64-12B6F33C785B}" srcOrd="14" destOrd="0" presId="urn:microsoft.com/office/officeart/2005/8/layout/cycle8"/>
    <dgm:cxn modelId="{249A13D6-ED96-4E60-A8BC-C98EB0E9270B}" type="presParOf" srcId="{68B6D1A8-E406-41F2-8969-03754695B246}" destId="{9E6E00FC-3656-46BC-B2B5-E025DA7C1D86}" srcOrd="15" destOrd="0" presId="urn:microsoft.com/office/officeart/2005/8/layout/cycle8"/>
    <dgm:cxn modelId="{9A2DF6A4-3609-47E6-83DD-C034FF976755}" type="presParOf" srcId="{68B6D1A8-E406-41F2-8969-03754695B246}" destId="{CAFF4643-4831-4E75-8608-1D37A51BA9DA}" srcOrd="16" destOrd="0" presId="urn:microsoft.com/office/officeart/2005/8/layout/cycle8"/>
    <dgm:cxn modelId="{23590003-7828-4427-9A9E-DF55D619F81D}" type="presParOf" srcId="{68B6D1A8-E406-41F2-8969-03754695B246}" destId="{33D475AC-1815-4D9A-9897-9F9CD69C7AEE}" srcOrd="17" destOrd="0" presId="urn:microsoft.com/office/officeart/2005/8/layout/cycle8"/>
    <dgm:cxn modelId="{1307449A-AD58-46EF-946A-A3123478E1E2}" type="presParOf" srcId="{68B6D1A8-E406-41F2-8969-03754695B246}" destId="{27A5B5D6-3363-4E11-A9E4-EA3BEB1C44F9}" srcOrd="18" destOrd="0" presId="urn:microsoft.com/office/officeart/2005/8/layout/cycle8"/>
    <dgm:cxn modelId="{930149DC-0F6D-4047-A64F-6F0F5BDACBCB}" type="presParOf" srcId="{68B6D1A8-E406-41F2-8969-03754695B246}" destId="{5A8A6F41-E5CA-4851-9C6A-4A67BD3393FF}" srcOrd="19" destOrd="0" presId="urn:microsoft.com/office/officeart/2005/8/layout/cycle8"/>
    <dgm:cxn modelId="{8575D637-2F37-47C9-A20B-908A1B801979}" type="presParOf" srcId="{68B6D1A8-E406-41F2-8969-03754695B246}" destId="{B56E24AB-FEDF-47B8-BE23-F884A3E29994}" srcOrd="20" destOrd="0" presId="urn:microsoft.com/office/officeart/2005/8/layout/cycle8"/>
    <dgm:cxn modelId="{32E6E8CE-12A7-4DD1-8D2A-1D24AF8679B9}" type="presParOf" srcId="{68B6D1A8-E406-41F2-8969-03754695B246}" destId="{64FB5D4B-64C0-4401-9034-F86AFED33767}" srcOrd="21" destOrd="0" presId="urn:microsoft.com/office/officeart/2005/8/layout/cycle8"/>
    <dgm:cxn modelId="{9F95F99F-2DE5-4723-8899-FF602D597A35}" type="presParOf" srcId="{68B6D1A8-E406-41F2-8969-03754695B246}" destId="{876CB6DC-79AE-4CB2-9255-2022A534BC90}" srcOrd="22" destOrd="0" presId="urn:microsoft.com/office/officeart/2005/8/layout/cycle8"/>
    <dgm:cxn modelId="{617F88CF-727F-4A44-A9E5-D655A2BA5203}" type="presParOf" srcId="{68B6D1A8-E406-41F2-8969-03754695B246}" destId="{9A118B9D-1100-43A4-9DBC-706E5C573E3C}" srcOrd="23" destOrd="0" presId="urn:microsoft.com/office/officeart/2005/8/layout/cycle8"/>
    <dgm:cxn modelId="{B894B044-4F9C-44C6-985E-67984C65AE10}" type="presParOf" srcId="{68B6D1A8-E406-41F2-8969-03754695B246}" destId="{5BAB1795-DFCF-440F-A011-2EDA20CE28F3}" srcOrd="24" destOrd="0" presId="urn:microsoft.com/office/officeart/2005/8/layout/cycle8"/>
    <dgm:cxn modelId="{5175D08E-5951-4809-97A6-D7664A666936}" type="presParOf" srcId="{68B6D1A8-E406-41F2-8969-03754695B246}" destId="{3A37DE82-D65D-4F3B-AB81-D9C95A083635}" srcOrd="25" destOrd="0" presId="urn:microsoft.com/office/officeart/2005/8/layout/cycle8"/>
    <dgm:cxn modelId="{F0B388AA-6174-4178-8280-0669DE4F0E95}" type="presParOf" srcId="{68B6D1A8-E406-41F2-8969-03754695B246}" destId="{B5080BCE-1B22-4D3A-A555-7DB86A42A0A1}" srcOrd="26" destOrd="0" presId="urn:microsoft.com/office/officeart/2005/8/layout/cycle8"/>
    <dgm:cxn modelId="{F826EC52-318D-4930-988E-4EC7C1268937}" type="presParOf" srcId="{68B6D1A8-E406-41F2-8969-03754695B246}" destId="{92F50F64-5AFF-4C7A-8643-FD125BE67226}" srcOrd="27" destOrd="0" presId="urn:microsoft.com/office/officeart/2005/8/layout/cycle8"/>
    <dgm:cxn modelId="{92F762DC-B277-41E8-BF11-F31FC68EB520}" type="presParOf" srcId="{68B6D1A8-E406-41F2-8969-03754695B246}" destId="{B8AAAF95-8B40-4AF7-B397-B6BC63AEC137}" srcOrd="28" destOrd="0" presId="urn:microsoft.com/office/officeart/2005/8/layout/cycle8"/>
    <dgm:cxn modelId="{C403DB00-77B0-4B7C-B051-9250FD9F8FBF}" type="presParOf" srcId="{68B6D1A8-E406-41F2-8969-03754695B246}" destId="{CD2C0D42-99F4-40DB-947B-1D7CBD4C5608}" srcOrd="2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A17C9D-9B35-44FC-BDE2-34C8C43EDCE6}">
      <dsp:nvSpPr>
        <dsp:cNvPr id="0" name=""/>
        <dsp:cNvSpPr/>
      </dsp:nvSpPr>
      <dsp:spPr>
        <a:xfrm>
          <a:off x="2043839" y="261263"/>
          <a:ext cx="4052918" cy="3909590"/>
        </a:xfrm>
        <a:prstGeom prst="pie">
          <a:avLst>
            <a:gd name="adj1" fmla="val 16200000"/>
            <a:gd name="adj2" fmla="val 19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900" kern="1200" dirty="0" smtClean="0"/>
            <a:t>RODZICE</a:t>
          </a:r>
          <a:endParaRPr lang="pl-PL" sz="900" kern="1200" dirty="0"/>
        </a:p>
      </dsp:txBody>
      <dsp:txXfrm>
        <a:off x="4166796" y="760666"/>
        <a:ext cx="1061478" cy="791226"/>
      </dsp:txXfrm>
    </dsp:sp>
    <dsp:sp modelId="{FBF5D6FF-DF7E-4208-87D9-B56057C0F33E}">
      <dsp:nvSpPr>
        <dsp:cNvPr id="0" name=""/>
        <dsp:cNvSpPr/>
      </dsp:nvSpPr>
      <dsp:spPr>
        <a:xfrm>
          <a:off x="2264267" y="371022"/>
          <a:ext cx="3801808" cy="3801808"/>
        </a:xfrm>
        <a:prstGeom prst="pie">
          <a:avLst>
            <a:gd name="adj1" fmla="val 198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900" kern="1200" dirty="0" smtClean="0"/>
            <a:t>NAUCZYCIELE</a:t>
          </a:r>
          <a:endParaRPr lang="pl-PL" sz="900" kern="1200" dirty="0"/>
        </a:p>
      </dsp:txBody>
      <dsp:txXfrm>
        <a:off x="4844066" y="1909849"/>
        <a:ext cx="1040971" cy="746783"/>
      </dsp:txXfrm>
    </dsp:sp>
    <dsp:sp modelId="{A7A9E864-50F0-45A5-86DF-863FAFFEA8AA}">
      <dsp:nvSpPr>
        <dsp:cNvPr id="0" name=""/>
        <dsp:cNvSpPr/>
      </dsp:nvSpPr>
      <dsp:spPr>
        <a:xfrm>
          <a:off x="2219007" y="449321"/>
          <a:ext cx="3801808" cy="3801808"/>
        </a:xfrm>
        <a:prstGeom prst="pie">
          <a:avLst>
            <a:gd name="adj1" fmla="val 180000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900" kern="1200" dirty="0" smtClean="0"/>
            <a:t>PSYCHOLOGOWIE/ DORADCY</a:t>
          </a:r>
          <a:endParaRPr lang="pl-PL" sz="900" kern="1200" dirty="0"/>
        </a:p>
      </dsp:txBody>
      <dsp:txXfrm>
        <a:off x="4210431" y="3018710"/>
        <a:ext cx="995711" cy="769413"/>
      </dsp:txXfrm>
    </dsp:sp>
    <dsp:sp modelId="{98D30B20-DE81-4EF2-959C-3B686D6B7E44}">
      <dsp:nvSpPr>
        <dsp:cNvPr id="0" name=""/>
        <dsp:cNvSpPr/>
      </dsp:nvSpPr>
      <dsp:spPr>
        <a:xfrm>
          <a:off x="2128488" y="449321"/>
          <a:ext cx="3801808" cy="3801808"/>
        </a:xfrm>
        <a:prstGeom prst="pie">
          <a:avLst>
            <a:gd name="adj1" fmla="val 54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900" kern="1200" dirty="0" smtClean="0"/>
            <a:t>KSIĄŻKOMANIACY</a:t>
          </a:r>
          <a:endParaRPr lang="pl-PL" sz="900" kern="1200" dirty="0"/>
        </a:p>
      </dsp:txBody>
      <dsp:txXfrm>
        <a:off x="2943161" y="3018710"/>
        <a:ext cx="995711" cy="769413"/>
      </dsp:txXfrm>
    </dsp:sp>
    <dsp:sp modelId="{CAFF4643-4831-4E75-8608-1D37A51BA9DA}">
      <dsp:nvSpPr>
        <dsp:cNvPr id="0" name=""/>
        <dsp:cNvSpPr/>
      </dsp:nvSpPr>
      <dsp:spPr>
        <a:xfrm>
          <a:off x="2083228" y="371022"/>
          <a:ext cx="3801808" cy="3801808"/>
        </a:xfrm>
        <a:prstGeom prst="pie">
          <a:avLst>
            <a:gd name="adj1" fmla="val 9000000"/>
            <a:gd name="adj2" fmla="val 126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900" kern="1200" dirty="0" smtClean="0"/>
            <a:t>SPORTOWCY</a:t>
          </a:r>
          <a:endParaRPr lang="pl-PL" sz="900" kern="1200" dirty="0"/>
        </a:p>
      </dsp:txBody>
      <dsp:txXfrm>
        <a:off x="2264267" y="1909849"/>
        <a:ext cx="1040971" cy="746783"/>
      </dsp:txXfrm>
    </dsp:sp>
    <dsp:sp modelId="{B56E24AB-FEDF-47B8-BE23-F884A3E29994}">
      <dsp:nvSpPr>
        <dsp:cNvPr id="0" name=""/>
        <dsp:cNvSpPr/>
      </dsp:nvSpPr>
      <dsp:spPr>
        <a:xfrm>
          <a:off x="2128488" y="292723"/>
          <a:ext cx="3801808" cy="3801808"/>
        </a:xfrm>
        <a:prstGeom prst="pie">
          <a:avLst>
            <a:gd name="adj1" fmla="val 126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900" kern="1200" dirty="0" smtClean="0"/>
            <a:t>MIŁOŚNICY GÓR</a:t>
          </a:r>
          <a:endParaRPr lang="pl-PL" sz="900" kern="1200" dirty="0"/>
        </a:p>
      </dsp:txBody>
      <dsp:txXfrm>
        <a:off x="2943161" y="778359"/>
        <a:ext cx="995711" cy="769413"/>
      </dsp:txXfrm>
    </dsp:sp>
    <dsp:sp modelId="{5BAB1795-DFCF-440F-A011-2EDA20CE28F3}">
      <dsp:nvSpPr>
        <dsp:cNvPr id="0" name=""/>
        <dsp:cNvSpPr/>
      </dsp:nvSpPr>
      <dsp:spPr>
        <a:xfrm>
          <a:off x="1932716" y="79293"/>
          <a:ext cx="4272509" cy="4272509"/>
        </a:xfrm>
        <a:prstGeom prst="circularArrow">
          <a:avLst>
            <a:gd name="adj1" fmla="val 5085"/>
            <a:gd name="adj2" fmla="val 327528"/>
            <a:gd name="adj3" fmla="val 19472472"/>
            <a:gd name="adj4" fmla="val 1620025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37DE82-D65D-4F3B-AB81-D9C95A083635}">
      <dsp:nvSpPr>
        <dsp:cNvPr id="0" name=""/>
        <dsp:cNvSpPr/>
      </dsp:nvSpPr>
      <dsp:spPr>
        <a:xfrm>
          <a:off x="2028778" y="135672"/>
          <a:ext cx="4272509" cy="4272509"/>
        </a:xfrm>
        <a:prstGeom prst="circularArrow">
          <a:avLst>
            <a:gd name="adj1" fmla="val 5085"/>
            <a:gd name="adj2" fmla="val 327528"/>
            <a:gd name="adj3" fmla="val 1472472"/>
            <a:gd name="adj4" fmla="val 19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080BCE-1B22-4D3A-A555-7DB86A42A0A1}">
      <dsp:nvSpPr>
        <dsp:cNvPr id="0" name=""/>
        <dsp:cNvSpPr/>
      </dsp:nvSpPr>
      <dsp:spPr>
        <a:xfrm>
          <a:off x="1983518" y="213971"/>
          <a:ext cx="4272509" cy="4272509"/>
        </a:xfrm>
        <a:prstGeom prst="circularArrow">
          <a:avLst>
            <a:gd name="adj1" fmla="val 5085"/>
            <a:gd name="adj2" fmla="val 327528"/>
            <a:gd name="adj3" fmla="val 5072221"/>
            <a:gd name="adj4" fmla="val 1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F50F64-5AFF-4C7A-8643-FD125BE67226}">
      <dsp:nvSpPr>
        <dsp:cNvPr id="0" name=""/>
        <dsp:cNvSpPr/>
      </dsp:nvSpPr>
      <dsp:spPr>
        <a:xfrm>
          <a:off x="1893277" y="213971"/>
          <a:ext cx="4272509" cy="4272509"/>
        </a:xfrm>
        <a:prstGeom prst="circularArrow">
          <a:avLst>
            <a:gd name="adj1" fmla="val 5085"/>
            <a:gd name="adj2" fmla="val 327528"/>
            <a:gd name="adj3" fmla="val 8672472"/>
            <a:gd name="adj4" fmla="val 540025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AAAF95-8B40-4AF7-B397-B6BC63AEC137}">
      <dsp:nvSpPr>
        <dsp:cNvPr id="0" name=""/>
        <dsp:cNvSpPr/>
      </dsp:nvSpPr>
      <dsp:spPr>
        <a:xfrm>
          <a:off x="1848017" y="135672"/>
          <a:ext cx="4272509" cy="4272509"/>
        </a:xfrm>
        <a:prstGeom prst="circularArrow">
          <a:avLst>
            <a:gd name="adj1" fmla="val 5085"/>
            <a:gd name="adj2" fmla="val 327528"/>
            <a:gd name="adj3" fmla="val 12272472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2C0D42-99F4-40DB-947B-1D7CBD4C5608}">
      <dsp:nvSpPr>
        <dsp:cNvPr id="0" name=""/>
        <dsp:cNvSpPr/>
      </dsp:nvSpPr>
      <dsp:spPr>
        <a:xfrm>
          <a:off x="1893277" y="57373"/>
          <a:ext cx="4272509" cy="4272509"/>
        </a:xfrm>
        <a:prstGeom prst="circularArrow">
          <a:avLst>
            <a:gd name="adj1" fmla="val 5085"/>
            <a:gd name="adj2" fmla="val 327528"/>
            <a:gd name="adj3" fmla="val 15872221"/>
            <a:gd name="adj4" fmla="val 126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7E7E3-1B5E-4EBA-B41C-D016CEBB5324}" type="datetimeFigureOut">
              <a:rPr lang="pl-PL" smtClean="0"/>
              <a:pPr/>
              <a:t>2020-10-19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61931-B168-4E7E-B866-A3B367F7303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6002-4965-447C-81C1-A59C3D7E5455}" type="datetimeFigureOut">
              <a:rPr lang="pl-PL" smtClean="0"/>
              <a:pPr/>
              <a:t>2020-10-19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C30A-F12B-4B18-B074-3F3AD134C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6002-4965-447C-81C1-A59C3D7E5455}" type="datetimeFigureOut">
              <a:rPr lang="pl-PL" smtClean="0"/>
              <a:pPr/>
              <a:t>2020-10-19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C30A-F12B-4B18-B074-3F3AD134C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6002-4965-447C-81C1-A59C3D7E5455}" type="datetimeFigureOut">
              <a:rPr lang="pl-PL" smtClean="0"/>
              <a:pPr/>
              <a:t>2020-10-19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C30A-F12B-4B18-B074-3F3AD134C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6002-4965-447C-81C1-A59C3D7E5455}" type="datetimeFigureOut">
              <a:rPr lang="pl-PL" smtClean="0"/>
              <a:pPr/>
              <a:t>2020-10-19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C30A-F12B-4B18-B074-3F3AD134C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6002-4965-447C-81C1-A59C3D7E5455}" type="datetimeFigureOut">
              <a:rPr lang="pl-PL" smtClean="0"/>
              <a:pPr/>
              <a:t>2020-10-19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C30A-F12B-4B18-B074-3F3AD134C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6002-4965-447C-81C1-A59C3D7E5455}" type="datetimeFigureOut">
              <a:rPr lang="pl-PL" smtClean="0"/>
              <a:pPr/>
              <a:t>2020-10-19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C30A-F12B-4B18-B074-3F3AD134C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6002-4965-447C-81C1-A59C3D7E5455}" type="datetimeFigureOut">
              <a:rPr lang="pl-PL" smtClean="0"/>
              <a:pPr/>
              <a:t>2020-10-19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C30A-F12B-4B18-B074-3F3AD134C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6002-4965-447C-81C1-A59C3D7E5455}" type="datetimeFigureOut">
              <a:rPr lang="pl-PL" smtClean="0"/>
              <a:pPr/>
              <a:t>2020-10-19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C30A-F12B-4B18-B074-3F3AD134C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6002-4965-447C-81C1-A59C3D7E5455}" type="datetimeFigureOut">
              <a:rPr lang="pl-PL" smtClean="0"/>
              <a:pPr/>
              <a:t>2020-10-19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C30A-F12B-4B18-B074-3F3AD134C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6002-4965-447C-81C1-A59C3D7E5455}" type="datetimeFigureOut">
              <a:rPr lang="pl-PL" smtClean="0"/>
              <a:pPr/>
              <a:t>2020-10-19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C30A-F12B-4B18-B074-3F3AD134C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6002-4965-447C-81C1-A59C3D7E5455}" type="datetimeFigureOut">
              <a:rPr lang="pl-PL" smtClean="0"/>
              <a:pPr/>
              <a:t>2020-10-19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C30A-F12B-4B18-B074-3F3AD134C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D6002-4965-447C-81C1-A59C3D7E5455}" type="datetimeFigureOut">
              <a:rPr lang="pl-PL" smtClean="0"/>
              <a:pPr/>
              <a:t>2020-10-19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1C30A-F12B-4B18-B074-3F3AD134C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hK1hY4oEn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DORADZTWO ZAWODOWE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KLASY 7</a:t>
            </a:r>
          </a:p>
          <a:p>
            <a:endParaRPr lang="pl-PL" dirty="0"/>
          </a:p>
          <a:p>
            <a:pPr algn="r"/>
            <a:r>
              <a:rPr lang="pl-PL" sz="2000" dirty="0" smtClean="0"/>
              <a:t>Kasia Obuchowicz</a:t>
            </a:r>
            <a:endParaRPr lang="pl-PL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4 typy charakteru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564904"/>
            <a:ext cx="8712968" cy="3561259"/>
          </a:xfrm>
        </p:spPr>
        <p:txBody>
          <a:bodyPr/>
          <a:lstStyle/>
          <a:p>
            <a:pPr algn="ctr">
              <a:buNone/>
            </a:pPr>
            <a:r>
              <a:rPr lang="pl-PL" dirty="0" smtClean="0">
                <a:hlinkClick r:id="rId2"/>
              </a:rPr>
              <a:t>https://www.youtube.com/watch?v=ahK1hY4oEnA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KIM JESTEM?</a:t>
            </a:r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251388"/>
            <a:ext cx="4680520" cy="56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4572000" y="1556792"/>
            <a:ext cx="1212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dużo mówi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6156176" y="1628800"/>
            <a:ext cx="2604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daje testy do wypełniania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084168" y="3789040"/>
            <a:ext cx="2672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zna typy szkół i profile klas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436096" y="5157192"/>
            <a:ext cx="3434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wie, jakie będą zawody przyszłości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6588224" y="4509120"/>
            <a:ext cx="1284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zna zawody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67544" y="6021288"/>
            <a:ext cx="4053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 smtClean="0"/>
              <a:t>pomaga nam poznać siebie i uświadomić </a:t>
            </a:r>
          </a:p>
          <a:p>
            <a:pPr algn="ctr"/>
            <a:r>
              <a:rPr lang="pl-PL" dirty="0" smtClean="0"/>
              <a:t>sobie swoje mocne strony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6372200" y="6165304"/>
            <a:ext cx="2279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zna ofertę rynku pracy</a:t>
            </a: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395536" y="5229200"/>
            <a:ext cx="2833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wie czym charakteryzują się </a:t>
            </a:r>
          </a:p>
          <a:p>
            <a:pPr algn="ctr"/>
            <a:r>
              <a:rPr lang="pl-PL" dirty="0" smtClean="0"/>
              <a:t>profile klas</a:t>
            </a:r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611560" y="3789040"/>
            <a:ext cx="2931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dopytuje z zainteresowaniem</a:t>
            </a:r>
            <a:endParaRPr lang="pl-PL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323528" y="2852936"/>
            <a:ext cx="2721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pokazuje filmy na zajęciach</a:t>
            </a:r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1619672" y="1844824"/>
            <a:ext cx="1392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nie krytykuje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KIM JESTEM?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755576" y="2060848"/>
            <a:ext cx="1861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Kasia Obuchowicz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A17C9D-9B35-44FC-BDE2-34C8C43ED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C1A17C9D-9B35-44FC-BDE2-34C8C43EDC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AB1795-DFCF-440F-A011-2EDA20CE28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5BAB1795-DFCF-440F-A011-2EDA20CE28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F5D6FF-DF7E-4208-87D9-B56057C0F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FBF5D6FF-DF7E-4208-87D9-B56057C0F3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37DE82-D65D-4F3B-AB81-D9C95A0836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3A37DE82-D65D-4F3B-AB81-D9C95A0836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A9E864-50F0-45A5-86DF-863FAFFEA8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A7A9E864-50F0-45A5-86DF-863FAFFEA8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080BCE-1B22-4D3A-A555-7DB86A42A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B5080BCE-1B22-4D3A-A555-7DB86A42A0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D30B20-DE81-4EF2-959C-3B686D6B7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98D30B20-DE81-4EF2-959C-3B686D6B7E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F50F64-5AFF-4C7A-8643-FD125BE672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92F50F64-5AFF-4C7A-8643-FD125BE672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FF4643-4831-4E75-8608-1D37A51BA9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CAFF4643-4831-4E75-8608-1D37A51BA9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AAAF95-8B40-4AF7-B397-B6BC63AEC1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B8AAAF95-8B40-4AF7-B397-B6BC63AEC1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6E24AB-FEDF-47B8-BE23-F884A3E299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B56E24AB-FEDF-47B8-BE23-F884A3E299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2C0D42-99F4-40DB-947B-1D7CBD4C56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CD2C0D42-99F4-40DB-947B-1D7CBD4C56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JAKI JESTEM?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charakter/ osobowość</a:t>
            </a:r>
          </a:p>
          <a:p>
            <a:pPr>
              <a:buFontTx/>
              <a:buChar char="-"/>
            </a:pPr>
            <a:r>
              <a:rPr lang="pl-PL" dirty="0" smtClean="0"/>
              <a:t>moje wartości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OSOBOWOŚĆ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pl-PL" dirty="0"/>
              <a:t>c</a:t>
            </a:r>
            <a:r>
              <a:rPr lang="pl-PL" dirty="0" smtClean="0"/>
              <a:t>echy stałe i zmienne </a:t>
            </a:r>
          </a:p>
          <a:p>
            <a:pPr>
              <a:buFontTx/>
              <a:buChar char="-"/>
            </a:pPr>
            <a:r>
              <a:rPr lang="pl-PL" dirty="0" smtClean="0"/>
              <a:t>związane ze wszystkimi działaniami, doznaniami i potrzebami osoby</a:t>
            </a:r>
          </a:p>
          <a:p>
            <a:pPr>
              <a:buFontTx/>
              <a:buChar char="-"/>
            </a:pPr>
            <a:r>
              <a:rPr lang="pl-PL" dirty="0" smtClean="0"/>
              <a:t>kształtowana przez całe życie, szczególnie w okresie dzieciństwa oraz młodości</a:t>
            </a:r>
          </a:p>
          <a:p>
            <a:pPr>
              <a:buFontTx/>
              <a:buChar char="-"/>
            </a:pPr>
            <a:r>
              <a:rPr lang="pl-PL" dirty="0" smtClean="0"/>
              <a:t>wpływ bodźców zewnętrznych w procesie socjalizacji</a:t>
            </a:r>
          </a:p>
          <a:p>
            <a:pPr>
              <a:buFontTx/>
              <a:buChar char="-"/>
            </a:pPr>
            <a:r>
              <a:rPr lang="pl-PL" dirty="0" smtClean="0"/>
              <a:t>wpływ własnej aktywności jednostki</a:t>
            </a:r>
          </a:p>
          <a:p>
            <a:pPr>
              <a:buFontTx/>
              <a:buChar char="-"/>
            </a:pPr>
            <a:r>
              <a:rPr lang="pl-PL" dirty="0" smtClean="0"/>
              <a:t>wpływ cech wrodzonych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CHARAKTER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stały </a:t>
            </a:r>
            <a:r>
              <a:rPr lang="pl-PL" b="1" dirty="0" smtClean="0"/>
              <a:t>sposób reagowania </a:t>
            </a:r>
            <a:r>
              <a:rPr lang="pl-PL" dirty="0" smtClean="0"/>
              <a:t>osoby na społeczne środowisko, w którym funkcjonuje</a:t>
            </a:r>
          </a:p>
          <a:p>
            <a:pPr>
              <a:buFontTx/>
              <a:buChar char="-"/>
            </a:pPr>
            <a:r>
              <a:rPr lang="pl-PL" dirty="0" smtClean="0"/>
              <a:t>przejawia się w postępowaniu z ludźmi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CECHY CHARAKTERU CENIONE </a:t>
            </a:r>
            <a:br>
              <a:rPr lang="pl-PL" dirty="0" smtClean="0"/>
            </a:br>
            <a:r>
              <a:rPr lang="pl-PL" dirty="0" smtClean="0"/>
              <a:t>PRZEZ PRACODAWCÓW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pl-PL" dirty="0"/>
              <a:t>u</a:t>
            </a:r>
            <a:r>
              <a:rPr lang="pl-PL" dirty="0" smtClean="0"/>
              <a:t>czciwość </a:t>
            </a:r>
            <a:r>
              <a:rPr lang="pl-PL" dirty="0"/>
              <a:t>,</a:t>
            </a:r>
            <a:r>
              <a:rPr lang="pl-PL" dirty="0" smtClean="0"/>
              <a:t> prawość </a:t>
            </a:r>
            <a:r>
              <a:rPr lang="pl-PL" dirty="0"/>
              <a:t>,</a:t>
            </a:r>
            <a:r>
              <a:rPr lang="pl-PL" dirty="0" smtClean="0"/>
              <a:t> moralność</a:t>
            </a:r>
          </a:p>
          <a:p>
            <a:pPr>
              <a:buFontTx/>
              <a:buChar char="-"/>
            </a:pPr>
            <a:r>
              <a:rPr lang="pl-PL" dirty="0" smtClean="0"/>
              <a:t>zdolność i łatwość przystosowania się, elastyczność</a:t>
            </a:r>
          </a:p>
          <a:p>
            <a:pPr>
              <a:buFontTx/>
              <a:buChar char="-"/>
            </a:pPr>
            <a:r>
              <a:rPr lang="pl-PL" dirty="0" smtClean="0"/>
              <a:t>poświęcenie, ciężka praca, etyka pracy, wytrwałość. </a:t>
            </a:r>
          </a:p>
          <a:p>
            <a:pPr>
              <a:buFontTx/>
              <a:buChar char="-"/>
            </a:pPr>
            <a:r>
              <a:rPr lang="pl-PL" dirty="0"/>
              <a:t>n</a:t>
            </a:r>
            <a:r>
              <a:rPr lang="pl-PL" dirty="0" smtClean="0"/>
              <a:t>iezawodność , solidność, odpowiedzialność</a:t>
            </a:r>
          </a:p>
          <a:p>
            <a:pPr>
              <a:buFontTx/>
              <a:buChar char="-"/>
            </a:pPr>
            <a:r>
              <a:rPr lang="pl-PL" dirty="0" smtClean="0"/>
              <a:t>lojalność</a:t>
            </a:r>
          </a:p>
          <a:p>
            <a:pPr>
              <a:buFontTx/>
              <a:buChar char="-"/>
            </a:pPr>
            <a:r>
              <a:rPr lang="pl-PL" dirty="0"/>
              <a:t>p</a:t>
            </a:r>
            <a:r>
              <a:rPr lang="pl-PL" dirty="0" smtClean="0"/>
              <a:t>ozytywne nastawienie , motywacja , energia, pasja</a:t>
            </a:r>
          </a:p>
          <a:p>
            <a:pPr>
              <a:buFontTx/>
              <a:buChar char="-"/>
            </a:pPr>
            <a:r>
              <a:rPr lang="pl-PL" dirty="0"/>
              <a:t>z</a:t>
            </a:r>
            <a:r>
              <a:rPr lang="pl-PL" dirty="0" smtClean="0"/>
              <a:t>awodowstwo, profesjonalizm </a:t>
            </a:r>
            <a:endParaRPr lang="pl-PL" dirty="0"/>
          </a:p>
          <a:p>
            <a:pPr>
              <a:buFontTx/>
              <a:buChar char="-"/>
            </a:pPr>
            <a:r>
              <a:rPr lang="pl-PL" dirty="0"/>
              <a:t>p</a:t>
            </a:r>
            <a:r>
              <a:rPr lang="pl-PL" dirty="0" smtClean="0"/>
              <a:t>ewność siebie, tupet </a:t>
            </a:r>
          </a:p>
          <a:p>
            <a:pPr>
              <a:buFontTx/>
              <a:buChar char="-"/>
            </a:pPr>
            <a:r>
              <a:rPr lang="pl-PL" dirty="0"/>
              <a:t>w</a:t>
            </a:r>
            <a:r>
              <a:rPr lang="pl-PL" dirty="0" smtClean="0"/>
              <a:t>ewnętrzna motywacja, zdolność do pracy bez nadzoru czy prowadzenia przez innych </a:t>
            </a:r>
          </a:p>
          <a:p>
            <a:pPr>
              <a:buFontTx/>
              <a:buChar char="-"/>
            </a:pPr>
            <a:r>
              <a:rPr lang="pl-PL" dirty="0"/>
              <a:t>g</a:t>
            </a:r>
            <a:r>
              <a:rPr lang="pl-PL" dirty="0" smtClean="0"/>
              <a:t>otowość i chęć do dalszej nauki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 TY?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A Ty, jakie cechy charakteru posiadasz? </a:t>
            </a:r>
          </a:p>
          <a:p>
            <a:pPr algn="ctr">
              <a:buNone/>
            </a:pPr>
            <a:r>
              <a:rPr lang="pl-PL" dirty="0" smtClean="0"/>
              <a:t>Czy są wśród nich te najbardziej pożądane </a:t>
            </a:r>
          </a:p>
          <a:p>
            <a:pPr algn="ctr">
              <a:buNone/>
            </a:pPr>
            <a:r>
              <a:rPr lang="pl-PL" dirty="0" smtClean="0"/>
              <a:t>przez pracodawców? 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Sprawdź swoje mocne strony wykonując ćwiczenie </a:t>
            </a:r>
            <a:r>
              <a:rPr lang="pl-PL" i="1" dirty="0" smtClean="0"/>
              <a:t>Poznanie siebie - cechy charakteru -</a:t>
            </a:r>
            <a:endParaRPr lang="pl-PL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Poznanie siebie - cechy charakteru</a:t>
            </a:r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250735"/>
            <a:ext cx="4176463" cy="5411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244</Words>
  <Application>Microsoft Office PowerPoint</Application>
  <PresentationFormat>Pokaz na ekranie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DORADZTWO ZAWODOWE</vt:lpstr>
      <vt:lpstr>KIM JESTEM?</vt:lpstr>
      <vt:lpstr>KIM JESTEM?</vt:lpstr>
      <vt:lpstr>JAKI JESTEM?</vt:lpstr>
      <vt:lpstr>OSOBOWOŚĆ</vt:lpstr>
      <vt:lpstr>CHARAKTER</vt:lpstr>
      <vt:lpstr>CECHY CHARAKTERU CENIONE  PRZEZ PRACODAWCÓW</vt:lpstr>
      <vt:lpstr>A TY?</vt:lpstr>
      <vt:lpstr>Poznanie siebie - cechy charakteru</vt:lpstr>
      <vt:lpstr>4 typy charakteru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DORADZTWO ZAWODOWE</dc:title>
  <dc:creator>Kasia Obuchowicz</dc:creator>
  <cp:lastModifiedBy>Kasia Obuchowicz</cp:lastModifiedBy>
  <cp:revision>4</cp:revision>
  <dcterms:created xsi:type="dcterms:W3CDTF">2020-10-12T14:45:45Z</dcterms:created>
  <dcterms:modified xsi:type="dcterms:W3CDTF">2020-10-19T21:10:40Z</dcterms:modified>
</cp:coreProperties>
</file>