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19DA-EB41-4D55-8AC3-4FB38DCCD4A7}" type="datetimeFigureOut">
              <a:rPr lang="sk-SK" smtClean="0"/>
              <a:pPr/>
              <a:t>15.9.2019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2D86-33A9-4848-9CE0-B0FD6222D8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19DA-EB41-4D55-8AC3-4FB38DCCD4A7}" type="datetimeFigureOut">
              <a:rPr lang="sk-SK" smtClean="0"/>
              <a:pPr/>
              <a:t>15.9.2019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2D86-33A9-4848-9CE0-B0FD6222D8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19DA-EB41-4D55-8AC3-4FB38DCCD4A7}" type="datetimeFigureOut">
              <a:rPr lang="sk-SK" smtClean="0"/>
              <a:pPr/>
              <a:t>15.9.2019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2D86-33A9-4848-9CE0-B0FD6222D8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19DA-EB41-4D55-8AC3-4FB38DCCD4A7}" type="datetimeFigureOut">
              <a:rPr lang="sk-SK" smtClean="0"/>
              <a:pPr/>
              <a:t>15.9.2019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2D86-33A9-4848-9CE0-B0FD6222D8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19DA-EB41-4D55-8AC3-4FB38DCCD4A7}" type="datetimeFigureOut">
              <a:rPr lang="sk-SK" smtClean="0"/>
              <a:pPr/>
              <a:t>15.9.2019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2D86-33A9-4848-9CE0-B0FD6222D8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19DA-EB41-4D55-8AC3-4FB38DCCD4A7}" type="datetimeFigureOut">
              <a:rPr lang="sk-SK" smtClean="0"/>
              <a:pPr/>
              <a:t>15.9.2019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2D86-33A9-4848-9CE0-B0FD6222D8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19DA-EB41-4D55-8AC3-4FB38DCCD4A7}" type="datetimeFigureOut">
              <a:rPr lang="sk-SK" smtClean="0"/>
              <a:pPr/>
              <a:t>15.9.2019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2D86-33A9-4848-9CE0-B0FD6222D8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19DA-EB41-4D55-8AC3-4FB38DCCD4A7}" type="datetimeFigureOut">
              <a:rPr lang="sk-SK" smtClean="0"/>
              <a:pPr/>
              <a:t>15.9.2019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2D86-33A9-4848-9CE0-B0FD6222D8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19DA-EB41-4D55-8AC3-4FB38DCCD4A7}" type="datetimeFigureOut">
              <a:rPr lang="sk-SK" smtClean="0"/>
              <a:pPr/>
              <a:t>15.9.2019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2D86-33A9-4848-9CE0-B0FD6222D8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19DA-EB41-4D55-8AC3-4FB38DCCD4A7}" type="datetimeFigureOut">
              <a:rPr lang="sk-SK" smtClean="0"/>
              <a:pPr/>
              <a:t>15.9.2019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2D86-33A9-4848-9CE0-B0FD6222D8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19DA-EB41-4D55-8AC3-4FB38DCCD4A7}" type="datetimeFigureOut">
              <a:rPr lang="sk-SK" smtClean="0"/>
              <a:pPr/>
              <a:t>15.9.2019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2D86-33A9-4848-9CE0-B0FD6222D8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119DA-EB41-4D55-8AC3-4FB38DCCD4A7}" type="datetimeFigureOut">
              <a:rPr lang="sk-SK" smtClean="0"/>
              <a:pPr/>
              <a:t>15.9.2019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02D86-33A9-4848-9CE0-B0FD6222D81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09404"/>
            <a:ext cx="9144000" cy="696740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k-SK" sz="6600" dirty="0" smtClean="0">
                <a:latin typeface="Algerian" pitchFamily="82" charset="0"/>
              </a:rPr>
              <a:t>Šetríme vodou s pánom Zeleným</a:t>
            </a:r>
            <a:endParaRPr lang="sk-SK" sz="6600" dirty="0"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flipV="1">
            <a:off x="8429652" y="8715412"/>
            <a:ext cx="45719" cy="4571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endParaRPr lang="sk-SK" dirty="0"/>
          </a:p>
        </p:txBody>
      </p:sp>
    </p:spTree>
  </p:cSld>
  <p:clrMapOvr>
    <a:masterClrMapping/>
  </p:clrMapOvr>
  <p:transition spd="med">
    <p:dissolve/>
    <p:sndAc>
      <p:stSnd>
        <p:snd r:embed="rId2" name="camera.wav" builtIn="1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-357214"/>
            <a:ext cx="6858047" cy="8429684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amera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-571528"/>
            <a:ext cx="7858179" cy="8643998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amera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-428652"/>
            <a:ext cx="6858047" cy="8143932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amera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768347" y="2967335"/>
            <a:ext cx="508966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 O N I E C</a:t>
            </a:r>
            <a:endParaRPr lang="sk-SK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explode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-214338"/>
            <a:ext cx="7429552" cy="821537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amera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-500090"/>
            <a:ext cx="6929485" cy="7643866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amera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0"/>
            <a:ext cx="7215237" cy="8215346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amera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-500090"/>
            <a:ext cx="6929485" cy="850112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-357214"/>
            <a:ext cx="7072361" cy="8501122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amera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-500090"/>
            <a:ext cx="7072362" cy="8286808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amera.wav" builtIn="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-285776"/>
            <a:ext cx="6929485" cy="8143932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amera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-500090"/>
            <a:ext cx="7072361" cy="8501122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amera.wav" builtIn="1"/>
      </p:stSnd>
    </p:sndAc>
  </p:transition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</Words>
  <Application>Microsoft Office PowerPoint</Application>
  <PresentationFormat>Prezentácia na obrazovke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Šetríme vodou s pánom Zeleným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Šetríme vodou s pánom Zeleným</dc:title>
  <dc:creator>Skolka</dc:creator>
  <cp:lastModifiedBy>Lenovo</cp:lastModifiedBy>
  <cp:revision>3</cp:revision>
  <dcterms:created xsi:type="dcterms:W3CDTF">2018-04-24T12:01:48Z</dcterms:created>
  <dcterms:modified xsi:type="dcterms:W3CDTF">2019-09-15T12:34:30Z</dcterms:modified>
</cp:coreProperties>
</file>