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97382CB-271B-4053-B525-3B86E24DEA6B}" type="datetimeFigureOut">
              <a:rPr lang="pl-PL" smtClean="0"/>
              <a:t>2021-10-10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97382CB-271B-4053-B525-3B86E24DEA6B}" type="datetimeFigureOut">
              <a:rPr lang="pl-PL" smtClean="0"/>
              <a:t>2021-10-10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97382CB-271B-4053-B525-3B86E24DEA6B}" type="datetimeFigureOut">
              <a:rPr lang="pl-PL" smtClean="0"/>
              <a:t>2021-10-10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97382CB-271B-4053-B525-3B86E24DEA6B}" type="datetimeFigureOut">
              <a:rPr lang="pl-PL" smtClean="0"/>
              <a:t>2021-10-10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97382CB-271B-4053-B525-3B86E24DEA6B}" type="datetimeFigureOut">
              <a:rPr lang="pl-PL" smtClean="0"/>
              <a:t>2021-10-10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97382CB-271B-4053-B525-3B86E24DEA6B}" type="datetimeFigureOut">
              <a:rPr lang="pl-PL" smtClean="0"/>
              <a:t>2021-10-10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97382CB-271B-4053-B525-3B86E24DEA6B}" type="datetimeFigureOut">
              <a:rPr lang="pl-PL" smtClean="0"/>
              <a:t>2021-10-10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97382CB-271B-4053-B525-3B86E24DEA6B}" type="datetimeFigureOut">
              <a:rPr lang="pl-PL" smtClean="0"/>
              <a:t>2021-10-10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97382CB-271B-4053-B525-3B86E24DEA6B}" type="datetimeFigureOut">
              <a:rPr lang="pl-PL" smtClean="0"/>
              <a:t>2021-10-10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97382CB-271B-4053-B525-3B86E24DEA6B}" type="datetimeFigureOut">
              <a:rPr lang="pl-PL" smtClean="0"/>
              <a:t>2021-10-10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97382CB-271B-4053-B525-3B86E24DEA6B}" type="datetimeFigureOut">
              <a:rPr lang="pl-PL" smtClean="0"/>
              <a:t>2021-10-10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4D99BB-B0F1-4C68-BC82-CE4F5B3AC55D}"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382CB-271B-4053-B525-3B86E24DEA6B}" type="datetimeFigureOut">
              <a:rPr lang="pl-PL" smtClean="0"/>
              <a:t>2021-10-10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D99BB-B0F1-4C68-BC82-CE4F5B3AC55D}"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traugutt.net/lo/tempera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kliniska.edu.pl/files/1474/kwestionariusztemperamentu-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hK1hY4oEn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DORADZTWO ZAWODOWE</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KLASY </a:t>
            </a:r>
            <a:r>
              <a:rPr lang="pl-PL" dirty="0" smtClean="0"/>
              <a:t>7</a:t>
            </a:r>
          </a:p>
          <a:p>
            <a:r>
              <a:rPr lang="pl-PL" dirty="0" smtClean="0"/>
              <a:t>Zajęcia 2</a:t>
            </a:r>
            <a:endParaRPr lang="pl-PL" dirty="0" smtClean="0"/>
          </a:p>
          <a:p>
            <a:endParaRPr lang="pl-PL" dirty="0"/>
          </a:p>
          <a:p>
            <a:pPr algn="r"/>
            <a:r>
              <a:rPr lang="pl-PL" sz="2000" dirty="0" smtClean="0"/>
              <a:t>Kasia Obuchowicz</a:t>
            </a:r>
            <a:endParaRPr lang="pl-PL"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OSOBOWOŚĆ ZAWODOWA</a:t>
            </a:r>
            <a:endParaRPr lang="pl-PL" dirty="0"/>
          </a:p>
        </p:txBody>
      </p:sp>
      <p:sp>
        <p:nvSpPr>
          <p:cNvPr id="3" name="Symbol zastępczy zawartości 2"/>
          <p:cNvSpPr>
            <a:spLocks noGrp="1"/>
          </p:cNvSpPr>
          <p:nvPr>
            <p:ph idx="1"/>
          </p:nvPr>
        </p:nvSpPr>
        <p:spPr/>
        <p:txBody>
          <a:bodyPr/>
          <a:lstStyle/>
          <a:p>
            <a:pPr algn="ctr">
              <a:buNone/>
            </a:pPr>
            <a:r>
              <a:rPr lang="pl-PL" dirty="0" smtClean="0"/>
              <a:t>Wpływ </a:t>
            </a:r>
            <a:r>
              <a:rPr lang="pl-PL" b="1" dirty="0" smtClean="0"/>
              <a:t>osobowości zawodowej </a:t>
            </a:r>
            <a:r>
              <a:rPr lang="pl-PL" dirty="0" smtClean="0"/>
              <a:t>na poziom zadowolenia z pracy jest </a:t>
            </a:r>
            <a:r>
              <a:rPr lang="pl-PL" sz="4800" b="1" dirty="0" smtClean="0">
                <a:solidFill>
                  <a:srgbClr val="00B050"/>
                </a:solidFill>
              </a:rPr>
              <a:t>ogromny</a:t>
            </a:r>
            <a:r>
              <a:rPr lang="pl-PL" dirty="0" smtClean="0"/>
              <a:t>. Warto określić, jaki masz typ charakteru, by dobrze poznać typy osobowości kształtujące Twój przyszły profil zawodowy. Co więcej, znajomość charakterystyki typów osobowości nie tylko ułatwia, ale również usprawnia zrozumienie zachowania ludzi z otoczenia. </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 TY… JAKI JESTEŚ?</a:t>
            </a:r>
            <a:endParaRPr lang="pl-PL" dirty="0"/>
          </a:p>
        </p:txBody>
      </p:sp>
      <p:sp>
        <p:nvSpPr>
          <p:cNvPr id="3" name="Symbol zastępczy zawartości 2"/>
          <p:cNvSpPr>
            <a:spLocks noGrp="1"/>
          </p:cNvSpPr>
          <p:nvPr>
            <p:ph idx="1"/>
          </p:nvPr>
        </p:nvSpPr>
        <p:spPr/>
        <p:txBody>
          <a:bodyPr/>
          <a:lstStyle/>
          <a:p>
            <a:pPr algn="ctr">
              <a:buNone/>
            </a:pPr>
            <a:endParaRPr lang="pl-PL" dirty="0" smtClean="0">
              <a:hlinkClick r:id="rId2"/>
            </a:endParaRPr>
          </a:p>
          <a:p>
            <a:pPr algn="ctr">
              <a:buNone/>
            </a:pPr>
            <a:endParaRPr lang="pl-PL" dirty="0">
              <a:hlinkClick r:id="rId2"/>
            </a:endParaRPr>
          </a:p>
          <a:p>
            <a:pPr algn="ctr">
              <a:buNone/>
            </a:pPr>
            <a:r>
              <a:rPr lang="pl-PL" dirty="0" smtClean="0">
                <a:hlinkClick r:id="rId2"/>
              </a:rPr>
              <a:t>TEST TEMPERAMENTU</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lgn="ctr">
              <a:buNone/>
            </a:pPr>
            <a:endParaRPr lang="pl-PL" smtClean="0">
              <a:hlinkClick r:id="rId2"/>
            </a:endParaRPr>
          </a:p>
          <a:p>
            <a:pPr algn="ctr">
              <a:buNone/>
            </a:pPr>
            <a:r>
              <a:rPr lang="pl-PL" smtClean="0">
                <a:hlinkClick r:id="rId2"/>
              </a:rPr>
              <a:t>TEST TEMPERAMENTU PDF</a:t>
            </a:r>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Temperament a wybór zawodu</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 typy charakteru:</a:t>
            </a:r>
            <a:endParaRPr lang="pl-PL"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49630" y="1889601"/>
            <a:ext cx="7444740" cy="394716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KIM JESTEŚ?</a:t>
            </a:r>
            <a:endParaRPr lang="pl-PL" dirty="0"/>
          </a:p>
        </p:txBody>
      </p:sp>
      <p:sp>
        <p:nvSpPr>
          <p:cNvPr id="3" name="Symbol zastępczy zawartości 2"/>
          <p:cNvSpPr>
            <a:spLocks noGrp="1"/>
          </p:cNvSpPr>
          <p:nvPr>
            <p:ph idx="1"/>
          </p:nvPr>
        </p:nvSpPr>
        <p:spPr/>
        <p:txBody>
          <a:bodyPr/>
          <a:lstStyle/>
          <a:p>
            <a:pPr algn="ctr">
              <a:buNone/>
            </a:pPr>
            <a:endParaRPr lang="pl-PL" dirty="0" smtClean="0">
              <a:hlinkClick r:id="rId2"/>
            </a:endParaRPr>
          </a:p>
          <a:p>
            <a:pPr algn="ctr">
              <a:buNone/>
            </a:pPr>
            <a:r>
              <a:rPr lang="pl-PL" dirty="0" smtClean="0">
                <a:hlinkClick r:id="rId2"/>
              </a:rPr>
              <a:t>temperament</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PODSUMOWANIE</a:t>
            </a:r>
            <a:endParaRPr lang="pl-PL"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2175292"/>
            <a:ext cx="8229600" cy="337577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ZAWÓD DLA…</a:t>
            </a:r>
            <a:endParaRPr lang="pl-PL" dirty="0"/>
          </a:p>
        </p:txBody>
      </p:sp>
      <p:sp>
        <p:nvSpPr>
          <p:cNvPr id="3" name="Symbol zastępczy zawartości 2"/>
          <p:cNvSpPr>
            <a:spLocks noGrp="1"/>
          </p:cNvSpPr>
          <p:nvPr>
            <p:ph idx="1"/>
          </p:nvPr>
        </p:nvSpPr>
        <p:spPr>
          <a:xfrm>
            <a:off x="457200" y="1340768"/>
            <a:ext cx="8229600" cy="4785395"/>
          </a:xfrm>
        </p:spPr>
        <p:txBody>
          <a:bodyPr>
            <a:normAutofit fontScale="92500" lnSpcReduction="10000"/>
          </a:bodyPr>
          <a:lstStyle/>
          <a:p>
            <a:pPr algn="ctr">
              <a:buNone/>
            </a:pPr>
            <a:r>
              <a:rPr lang="pl-PL" b="1" dirty="0" smtClean="0"/>
              <a:t>SANGWINIKA</a:t>
            </a:r>
          </a:p>
          <a:p>
            <a:pPr>
              <a:buFontTx/>
              <a:buChar char="-"/>
            </a:pPr>
            <a:r>
              <a:rPr lang="pl-PL" sz="2200" dirty="0" smtClean="0"/>
              <a:t>świetnie sprawdzi się w pracy, w której potrzebny jest kontakt z drugim człowiekiem. Odpowiednia będzie też praca w ruchu, ponieważ 8 godzin przy biurku będzie dla sangwinika wyjątkowo męczące. Ludzie o tym usposobieniu będą się dobrze czuli na stanowiskach, w których mogą wykazać się inicjatywą i zaangażowaniem. </a:t>
            </a:r>
          </a:p>
          <a:p>
            <a:pPr>
              <a:buNone/>
            </a:pPr>
            <a:endParaRPr lang="pl-PL" sz="2200" dirty="0"/>
          </a:p>
          <a:p>
            <a:pPr>
              <a:buNone/>
            </a:pPr>
            <a:r>
              <a:rPr lang="pl-PL" sz="2200" dirty="0" smtClean="0"/>
              <a:t>      Przykłady </a:t>
            </a:r>
            <a:r>
              <a:rPr lang="pl-PL" sz="2200" b="1" dirty="0" smtClean="0"/>
              <a:t>zawodów</a:t>
            </a:r>
            <a:r>
              <a:rPr lang="pl-PL" sz="2200" dirty="0" smtClean="0"/>
              <a:t> dla sangwinika:</a:t>
            </a:r>
          </a:p>
          <a:p>
            <a:pPr>
              <a:buFontTx/>
              <a:buChar char="-"/>
            </a:pPr>
            <a:r>
              <a:rPr lang="pl-PL" sz="2200" dirty="0" smtClean="0"/>
              <a:t>przedstawiciel handlowy</a:t>
            </a:r>
          </a:p>
          <a:p>
            <a:pPr>
              <a:buFontTx/>
              <a:buChar char="-"/>
            </a:pPr>
            <a:r>
              <a:rPr lang="pl-PL" sz="2200" dirty="0" smtClean="0"/>
              <a:t>Kucharz</a:t>
            </a:r>
          </a:p>
          <a:p>
            <a:pPr>
              <a:buFontTx/>
              <a:buChar char="-"/>
            </a:pPr>
            <a:r>
              <a:rPr lang="pl-PL" sz="2200" dirty="0" smtClean="0"/>
              <a:t>Nauczyciel</a:t>
            </a:r>
          </a:p>
          <a:p>
            <a:pPr>
              <a:buFontTx/>
              <a:buChar char="-"/>
            </a:pPr>
            <a:r>
              <a:rPr lang="pl-PL" sz="2200" dirty="0" smtClean="0"/>
              <a:t>animator kultury</a:t>
            </a:r>
          </a:p>
          <a:p>
            <a:pPr>
              <a:buFontTx/>
              <a:buChar char="-"/>
            </a:pPr>
            <a:r>
              <a:rPr lang="pl-PL" sz="2200" dirty="0" smtClean="0"/>
              <a:t>Aktor</a:t>
            </a:r>
          </a:p>
          <a:p>
            <a:pPr>
              <a:buFontTx/>
              <a:buChar char="-"/>
            </a:pPr>
            <a:r>
              <a:rPr lang="pl-PL" sz="2200" dirty="0" smtClean="0"/>
              <a:t>trener personalny</a:t>
            </a:r>
            <a:endParaRPr lang="pl-PL"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pPr algn="ctr">
              <a:buNone/>
            </a:pPr>
            <a:r>
              <a:rPr lang="pl-PL" sz="3000" b="1" dirty="0" smtClean="0"/>
              <a:t>…CHOLERYKA</a:t>
            </a:r>
          </a:p>
          <a:p>
            <a:pPr algn="ctr">
              <a:buNone/>
            </a:pPr>
            <a:endParaRPr lang="pl-PL" sz="2000" b="1" dirty="0" smtClean="0"/>
          </a:p>
          <a:p>
            <a:pPr>
              <a:buFontTx/>
              <a:buChar char="-"/>
            </a:pPr>
            <a:r>
              <a:rPr lang="pl-PL" sz="2000" dirty="0" smtClean="0"/>
              <a:t>jak już zostało wspomniane, choleryk to urodzony przywódca. Nie oznacza to, że wszyscy muszą być kierownikami czy liderami, jednak takie osoby najlepiej będą czuły się na stanowiskach umożliwiających im samodzielne podejmowanie decyzji. Są bardzo dobrze zorganizowane i dokładne, dzięki czemu potrafią też dobrze organizować pracę innych, np. zespołu. </a:t>
            </a:r>
          </a:p>
          <a:p>
            <a:pPr>
              <a:buNone/>
            </a:pPr>
            <a:endParaRPr lang="pl-PL" sz="2000" dirty="0" smtClean="0"/>
          </a:p>
          <a:p>
            <a:pPr>
              <a:buNone/>
            </a:pPr>
            <a:r>
              <a:rPr lang="pl-PL" sz="2000" dirty="0"/>
              <a:t> </a:t>
            </a:r>
            <a:r>
              <a:rPr lang="pl-PL" sz="2000" dirty="0" smtClean="0"/>
              <a:t>     Idealne </a:t>
            </a:r>
            <a:r>
              <a:rPr lang="pl-PL" sz="2000" b="1" dirty="0" smtClean="0"/>
              <a:t>zawody</a:t>
            </a:r>
            <a:r>
              <a:rPr lang="pl-PL" sz="2000" dirty="0" smtClean="0"/>
              <a:t> dla choleryka to:</a:t>
            </a:r>
          </a:p>
          <a:p>
            <a:pPr>
              <a:buFontTx/>
              <a:buChar char="-"/>
            </a:pPr>
            <a:r>
              <a:rPr lang="pl-PL" sz="2000" dirty="0" err="1" smtClean="0"/>
              <a:t>project</a:t>
            </a:r>
            <a:r>
              <a:rPr lang="pl-PL" sz="2000" dirty="0" smtClean="0"/>
              <a:t> manager</a:t>
            </a:r>
          </a:p>
          <a:p>
            <a:pPr>
              <a:buFontTx/>
              <a:buChar char="-"/>
            </a:pPr>
            <a:r>
              <a:rPr lang="pl-PL" sz="2000" dirty="0" smtClean="0"/>
              <a:t>prawnik</a:t>
            </a:r>
          </a:p>
          <a:p>
            <a:pPr>
              <a:buFontTx/>
              <a:buChar char="-"/>
            </a:pPr>
            <a:r>
              <a:rPr lang="pl-PL" sz="2000" dirty="0" err="1" smtClean="0"/>
              <a:t>marketingowiec</a:t>
            </a:r>
            <a:endParaRPr lang="pl-PL" sz="2000" dirty="0" smtClean="0"/>
          </a:p>
          <a:p>
            <a:pPr>
              <a:buFontTx/>
              <a:buChar char="-"/>
            </a:pPr>
            <a:r>
              <a:rPr lang="pl-PL" sz="2000" dirty="0" smtClean="0"/>
              <a:t>policjant</a:t>
            </a:r>
          </a:p>
          <a:p>
            <a:pPr>
              <a:buFontTx/>
              <a:buChar char="-"/>
            </a:pPr>
            <a:r>
              <a:rPr lang="pl-PL" sz="2000" dirty="0"/>
              <a:t> </a:t>
            </a:r>
            <a:r>
              <a:rPr lang="pl-PL" sz="2000" dirty="0" smtClean="0"/>
              <a:t>wszelkie stanowiska zarządcze</a:t>
            </a:r>
            <a:endParaRPr lang="pl-PL"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76664"/>
          </a:xfrm>
        </p:spPr>
        <p:txBody>
          <a:bodyPr>
            <a:normAutofit/>
          </a:bodyPr>
          <a:lstStyle/>
          <a:p>
            <a:pPr algn="ctr">
              <a:buNone/>
            </a:pPr>
            <a:r>
              <a:rPr lang="pl-PL" sz="3000" dirty="0" smtClean="0"/>
              <a:t>…MELANCHOLIKA</a:t>
            </a:r>
          </a:p>
          <a:p>
            <a:pPr algn="ctr">
              <a:buNone/>
            </a:pPr>
            <a:endParaRPr lang="pl-PL" sz="2000" dirty="0" smtClean="0"/>
          </a:p>
          <a:p>
            <a:pPr>
              <a:buFontTx/>
              <a:buChar char="-"/>
            </a:pPr>
            <a:r>
              <a:rPr lang="pl-PL" sz="2000" dirty="0" smtClean="0"/>
              <a:t>Ludzie o naturze melancholika powinni szukać pracy spokojnej, opartej na rutynach. Świetnie odnajdą się w pracy, w której pracuje się samemu, bez konieczności częstej współpracy z innymi osobami. Melancholicy są bardzo skrupulatni, dzięki czemu świetnie poczują się w zawodach wymagających dokładności i rzetelności. </a:t>
            </a:r>
          </a:p>
          <a:p>
            <a:pPr>
              <a:buFontTx/>
              <a:buChar char="-"/>
            </a:pPr>
            <a:endParaRPr lang="pl-PL" sz="2000" dirty="0"/>
          </a:p>
          <a:p>
            <a:pPr>
              <a:buNone/>
            </a:pPr>
            <a:r>
              <a:rPr lang="pl-PL" sz="2000" dirty="0" smtClean="0"/>
              <a:t>      Przykładowe </a:t>
            </a:r>
            <a:r>
              <a:rPr lang="pl-PL" sz="2000" b="1" dirty="0" smtClean="0"/>
              <a:t>zawody</a:t>
            </a:r>
            <a:r>
              <a:rPr lang="pl-PL" sz="2000" dirty="0" smtClean="0"/>
              <a:t> dla  melancholika:</a:t>
            </a:r>
          </a:p>
          <a:p>
            <a:pPr>
              <a:buFontTx/>
              <a:buChar char="-"/>
            </a:pPr>
            <a:r>
              <a:rPr lang="pl-PL" sz="2000" dirty="0" smtClean="0"/>
              <a:t>urzędnik</a:t>
            </a:r>
          </a:p>
          <a:p>
            <a:pPr>
              <a:buFontTx/>
              <a:buChar char="-"/>
            </a:pPr>
            <a:r>
              <a:rPr lang="pl-PL" sz="2000" dirty="0" smtClean="0"/>
              <a:t>bibliotekarz</a:t>
            </a:r>
          </a:p>
          <a:p>
            <a:pPr>
              <a:buFontTx/>
              <a:buChar char="-"/>
            </a:pPr>
            <a:r>
              <a:rPr lang="pl-PL" sz="2000" dirty="0" smtClean="0"/>
              <a:t>księgowy</a:t>
            </a:r>
          </a:p>
          <a:p>
            <a:pPr>
              <a:buFontTx/>
              <a:buChar char="-"/>
            </a:pPr>
            <a:r>
              <a:rPr lang="pl-PL" sz="2000" dirty="0" smtClean="0"/>
              <a:t>farmaceuta</a:t>
            </a:r>
          </a:p>
          <a:p>
            <a:pPr>
              <a:buFontTx/>
              <a:buChar char="-"/>
            </a:pPr>
            <a:r>
              <a:rPr lang="pl-PL" sz="2000" dirty="0" smtClean="0"/>
              <a:t>analityk finansowy</a:t>
            </a:r>
          </a:p>
          <a:p>
            <a:pPr>
              <a:buFontTx/>
              <a:buChar char="-"/>
            </a:pPr>
            <a:r>
              <a:rPr lang="pl-PL" sz="2000" dirty="0" smtClean="0"/>
              <a:t>laborant</a:t>
            </a:r>
          </a:p>
          <a:p>
            <a:pPr>
              <a:buFontTx/>
              <a:buChar char="-"/>
            </a:pPr>
            <a:r>
              <a:rPr lang="pl-PL" sz="2000" dirty="0" smtClean="0"/>
              <a:t>tester oprogramowania</a:t>
            </a:r>
            <a:endParaRPr lang="pl-PL"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pPr algn="ctr">
              <a:buNone/>
            </a:pPr>
            <a:r>
              <a:rPr lang="pl-PL" sz="3000" dirty="0" smtClean="0"/>
              <a:t>…FLEGMATYKA</a:t>
            </a:r>
          </a:p>
          <a:p>
            <a:pPr>
              <a:buFontTx/>
              <a:buChar char="-"/>
            </a:pPr>
            <a:r>
              <a:rPr lang="pl-PL" sz="2000" dirty="0" smtClean="0"/>
              <a:t>Flegmatyk, choć jest osobą spokojną, to o pogodnym usposobieniu. Wysoki poziom empatii sprawia, że świetnie odnajdzie się w pracy z ludźmi. Idealna praca dla niego będzie się wiązała z obserwacjami i wyciąganiem wniosków. </a:t>
            </a:r>
          </a:p>
          <a:p>
            <a:pPr>
              <a:buFontTx/>
              <a:buChar char="-"/>
            </a:pPr>
            <a:endParaRPr lang="pl-PL" sz="2000" dirty="0"/>
          </a:p>
          <a:p>
            <a:pPr>
              <a:buNone/>
            </a:pPr>
            <a:r>
              <a:rPr lang="pl-PL" sz="2000" dirty="0" smtClean="0"/>
              <a:t>      Przykładowe </a:t>
            </a:r>
            <a:r>
              <a:rPr lang="pl-PL" sz="2000" b="1" dirty="0" smtClean="0"/>
              <a:t>profesje</a:t>
            </a:r>
            <a:r>
              <a:rPr lang="pl-PL" sz="2000" dirty="0" smtClean="0"/>
              <a:t> dla flegmatyka to:</a:t>
            </a:r>
          </a:p>
          <a:p>
            <a:pPr>
              <a:buFontTx/>
              <a:buChar char="-"/>
            </a:pPr>
            <a:r>
              <a:rPr lang="pl-PL" sz="2000" dirty="0" smtClean="0"/>
              <a:t>audytor</a:t>
            </a:r>
          </a:p>
          <a:p>
            <a:pPr>
              <a:buFontTx/>
              <a:buChar char="-"/>
            </a:pPr>
            <a:r>
              <a:rPr lang="pl-PL" sz="2000" dirty="0" smtClean="0"/>
              <a:t>mediator</a:t>
            </a:r>
          </a:p>
          <a:p>
            <a:pPr>
              <a:buFontTx/>
              <a:buChar char="-"/>
            </a:pPr>
            <a:r>
              <a:rPr lang="pl-PL" sz="2000" dirty="0" smtClean="0"/>
              <a:t>psycholog/socjolog</a:t>
            </a:r>
          </a:p>
          <a:p>
            <a:pPr>
              <a:buFontTx/>
              <a:buChar char="-"/>
            </a:pPr>
            <a:r>
              <a:rPr lang="pl-PL" sz="2000" dirty="0" smtClean="0"/>
              <a:t>krytyk literacki/filmowy</a:t>
            </a:r>
          </a:p>
          <a:p>
            <a:pPr>
              <a:buFontTx/>
              <a:buChar char="-"/>
            </a:pPr>
            <a:r>
              <a:rPr lang="pl-PL" sz="2000" dirty="0" smtClean="0"/>
              <a:t>pracownik naukowy</a:t>
            </a:r>
          </a:p>
          <a:p>
            <a:pPr>
              <a:buFontTx/>
              <a:buChar char="-"/>
            </a:pPr>
            <a:r>
              <a:rPr lang="pl-PL" sz="2000" dirty="0" smtClean="0"/>
              <a:t>pedagog</a:t>
            </a:r>
            <a:endParaRPr lang="pl-PL" sz="20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354</Words>
  <Application>Microsoft Office PowerPoint</Application>
  <PresentationFormat>Pokaz na ekranie (4:3)</PresentationFormat>
  <Paragraphs>62</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DORADZTWO ZAWODOWE</vt:lpstr>
      <vt:lpstr>Temperament a wybór zawodu</vt:lpstr>
      <vt:lpstr>4 typy charakteru:</vt:lpstr>
      <vt:lpstr>KIM JESTEŚ?</vt:lpstr>
      <vt:lpstr>PODSUMOWANIE</vt:lpstr>
      <vt:lpstr>ZAWÓD DLA…</vt:lpstr>
      <vt:lpstr>Slajd 7</vt:lpstr>
      <vt:lpstr>Slajd 8</vt:lpstr>
      <vt:lpstr>Slajd 9</vt:lpstr>
      <vt:lpstr>OSOBOWOŚĆ ZAWODOWA</vt:lpstr>
      <vt:lpstr>A TY… JAKI JESTEŚ?</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DORADZTWO ZAWODOWE</dc:title>
  <dc:creator>Kasia Obuchowicz</dc:creator>
  <cp:lastModifiedBy>Kasia Obuchowicz</cp:lastModifiedBy>
  <cp:revision>1</cp:revision>
  <dcterms:created xsi:type="dcterms:W3CDTF">2021-10-10T19:00:58Z</dcterms:created>
  <dcterms:modified xsi:type="dcterms:W3CDTF">2021-10-10T20:36:00Z</dcterms:modified>
</cp:coreProperties>
</file>