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85" r:id="rId24"/>
    <p:sldId id="286" r:id="rId25"/>
    <p:sldId id="277" r:id="rId26"/>
    <p:sldId id="282" r:id="rId27"/>
    <p:sldId id="280" r:id="rId28"/>
    <p:sldId id="279" r:id="rId29"/>
    <p:sldId id="281" r:id="rId30"/>
    <p:sldId id="278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772DAC-B401-4633-A054-E7AF534E222C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79C4B0-4954-497C-A05A-3CFC08084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/index.php?title=Koris%C5%A5&amp;action=edit&amp;redlink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ick.sk/returns/redirect.php?goto=3194&amp;pr=0.14&amp;w_id=10268&amp;tstamp=1422908335&amp;pid=540&amp;cd=431732498727d9727c449ad0f3081df0&amp;f=1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VOĽNE ŽIJÚCE ŽIVOČÍCHY</a:t>
            </a:r>
            <a:endParaRPr lang="sk-SK" dirty="0"/>
          </a:p>
        </p:txBody>
      </p:sp>
      <p:pic>
        <p:nvPicPr>
          <p:cNvPr id="1027" name="Picture 3" descr="D:\My Pictures\Zvieratá v zime\598389_srnec-lesny-zvi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3710136" cy="2473424"/>
          </a:xfrm>
          <a:prstGeom prst="rect">
            <a:avLst/>
          </a:prstGeom>
          <a:noFill/>
        </p:spPr>
      </p:pic>
      <p:pic>
        <p:nvPicPr>
          <p:cNvPr id="1028" name="Picture 4" descr="D:\My Pictures\Zvieratá v zime\Vevericky_10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185431" cy="333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7"/>
            <a:ext cx="7488832" cy="5616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27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DIVIAK LESNÝ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Žije v rozsiahlych lesoch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Vytvára svorky, starší samci žijú samotársky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Cez deň sa ukrýva v húštinách, v noci vychádza za potravou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Je </a:t>
            </a:r>
            <a:r>
              <a:rPr lang="sk-SK" sz="1600" dirty="0" err="1" smtClean="0"/>
              <a:t>všežravec</a:t>
            </a:r>
            <a:r>
              <a:rPr lang="sk-SK" sz="1600" dirty="0" smtClean="0"/>
              <a:t> – žere žalude, bukvice, zelené časti rastlín a korienky, larvy, hmyz, myši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K rozrývaniu pôdy mu slúži rypák, potravu vyhľadáva čuchom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Najčastejšie v máji rodí samica 3-12 mláďat, vtedy môže byť nebezpečná človeku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0727"/>
            <a:ext cx="4625975" cy="3543496"/>
          </a:xfrm>
        </p:spPr>
      </p:pic>
    </p:spTree>
    <p:extLst>
      <p:ext uri="{BB962C8B-B14F-4D97-AF65-F5344CB8AC3E}">
        <p14:creationId xmlns="" xmlns:p14="http://schemas.microsoft.com/office/powerpoint/2010/main" val="278322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4" y="908720"/>
            <a:ext cx="3267040" cy="291366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05000" cy="1571625"/>
          </a:xfrm>
          <a:prstGeom prst="rect">
            <a:avLst/>
          </a:prstGeom>
        </p:spPr>
      </p:pic>
      <p:pic>
        <p:nvPicPr>
          <p:cNvPr id="7" name="Zástupný symbol obsah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38709"/>
            <a:ext cx="4957297" cy="3756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67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RYS OSTROVID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0" y="1022178"/>
            <a:ext cx="4817006" cy="4631736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Najväčšia mačkovitá šelma v Európe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Žije samotársky, len v období párenia sa zdržuje so samicou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252525"/>
                </a:solidFill>
              </a:rPr>
              <a:t>Rys na svoju obeť číha v úkryte. Nie je veľmi vytrvalý prenasledovateľ. Útočí z bezprostrednej blízkosti a ak ju rýchlo neskolí, po niekoľkých desiatkach metrov </a:t>
            </a:r>
            <a:r>
              <a:rPr lang="sk-SK" dirty="0" smtClean="0">
                <a:solidFill>
                  <a:srgbClr val="252525"/>
                </a:solidFill>
              </a:rPr>
              <a:t> </a:t>
            </a:r>
            <a:r>
              <a:rPr lang="sk-SK" dirty="0">
                <a:solidFill>
                  <a:srgbClr val="252525"/>
                </a:solidFill>
              </a:rPr>
              <a:t>s prenasledovaním prestáva. Menšiu </a:t>
            </a:r>
            <a:r>
              <a:rPr lang="sk-SK" dirty="0">
                <a:solidFill>
                  <a:srgbClr val="A55858"/>
                </a:solidFill>
                <a:hlinkClick r:id="rId3" tooltip="Korisť (stránka neexistuje)"/>
              </a:rPr>
              <a:t>korisť</a:t>
            </a:r>
            <a:r>
              <a:rPr lang="sk-SK" dirty="0">
                <a:solidFill>
                  <a:srgbClr val="252525"/>
                </a:solidFill>
              </a:rPr>
              <a:t> zabíja zahryznutím sa do hlavy, väčšiu zahryznutím sa do hrdla a zadusením</a:t>
            </a:r>
            <a:r>
              <a:rPr lang="sk-SK" dirty="0" smtClean="0">
                <a:solidFill>
                  <a:srgbClr val="252525"/>
                </a:solidFill>
              </a:rPr>
              <a:t>.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252525"/>
                </a:solidFill>
              </a:rPr>
              <a:t>Má výborný zrak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252525"/>
                </a:solidFill>
              </a:rPr>
              <a:t>Rys je aktívny hlavne v noci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38189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404664"/>
            <a:ext cx="5976664" cy="399349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9120"/>
            <a:ext cx="3312368" cy="1832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73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 TMAVÝ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8" y="930275"/>
            <a:ext cx="3283458" cy="472440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Žije v lesoch, trávnatých oblastiach, aj v oblastiach obývaných ľuďmi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Veľmi dobre pláva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/>
              <a:t>Aktívny je najmä v noci a za súmraku, cez deň len ojedinele. Žije samotársky. Brloh má vyhrabaný v zemi alebo skrytý medzi koreňmi vývratov, v hustom </a:t>
            </a:r>
            <a:r>
              <a:rPr lang="sk-SK" dirty="0" smtClean="0"/>
              <a:t>poraste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Cez zimu sa ukladá na zimný spánok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endParaRPr lang="sk-SK" dirty="0" smtClean="0"/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/>
              <a:t>Jedia najmä hmyz, dážďovky, slimáky, žaby, mláďatá vtákov, vajcia jašteríc či hadov, samotné hady, hlodavce či zdochliny a plody rastlín.</a:t>
            </a:r>
          </a:p>
        </p:txBody>
      </p:sp>
    </p:spTree>
    <p:extLst>
      <p:ext uri="{BB962C8B-B14F-4D97-AF65-F5344CB8AC3E}">
        <p14:creationId xmlns="" xmlns:p14="http://schemas.microsoft.com/office/powerpoint/2010/main" val="250410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1871"/>
            <a:ext cx="7848872" cy="5860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10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JAZVEC LESNÝ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533400"/>
            <a:ext cx="4890295" cy="2445147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Je našou najväčšou kunovitou šelmou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Žije v lesoch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Aktívny je najmä v noci, deň trávi v podzemnom dúpäti, ktoré má niekoľko chodieb a vetracie šachty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Je </a:t>
            </a:r>
            <a:r>
              <a:rPr lang="sk-SK" dirty="0" err="1" smtClean="0"/>
              <a:t>všežravec</a:t>
            </a:r>
            <a:r>
              <a:rPr lang="sk-SK" dirty="0" smtClean="0"/>
              <a:t>, žerie hmyz, drobné hlodavce, plazy, korienky rastlín, lesné plody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Ukladá sa na zimný spánok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/>
              <a:t>Dospelé jedince nemajú v prírode veľa prirodzených predátorov. Ich najčastejšou príčinou smrti je </a:t>
            </a:r>
            <a:r>
              <a:rPr lang="sk-SK" dirty="0" smtClean="0"/>
              <a:t>choroba, </a:t>
            </a:r>
            <a:r>
              <a:rPr lang="sk-SK" dirty="0"/>
              <a:t>smrť hladom alebo zrážka s automobilom.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3" y="3212976"/>
            <a:ext cx="4350147" cy="2903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91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VEVERICA STROMOVÁ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Patrí medzi hlodavce, charakteristický je dlhý huňatý chvost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Výborne šplhá a skáče medzi stromami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Žije samotársky v lesoch a parkoch, hniezda si stavia v dutinách stromov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Živí sa semenami stromov, šiškami, plodmi, hubami, hmyzom, </a:t>
            </a:r>
            <a:r>
              <a:rPr lang="sk-SK" dirty="0" err="1" smtClean="0"/>
              <a:t>vtáčimi</a:t>
            </a:r>
            <a:r>
              <a:rPr lang="sk-SK" dirty="0" smtClean="0"/>
              <a:t> vajcami, mláďatami vtákov. Väčšinu </a:t>
            </a:r>
            <a:r>
              <a:rPr lang="sk-SK" dirty="0"/>
              <a:t>z nich poschováva do dutín stromov alebo zahrabe do pôdy. Dobrá pamäť a čuch jej pomôže väčšiu časť z nich v zime znovu nájsť.</a:t>
            </a:r>
            <a:endParaRPr lang="sk-SK" dirty="0" smtClean="0"/>
          </a:p>
          <a:p>
            <a:pPr marL="304038" indent="-285750">
              <a:buFont typeface="Wingdings" panose="05000000000000000000" pitchFamily="2" charset="2"/>
              <a:buChar char="§"/>
            </a:pPr>
            <a:endParaRPr lang="sk-SK" dirty="0" smtClean="0"/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Je zákonom chránená</a:t>
            </a:r>
          </a:p>
          <a:p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5" y="533400"/>
            <a:ext cx="4992556" cy="2808312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59" y="3535275"/>
            <a:ext cx="2124968" cy="2471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291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18" y="500456"/>
            <a:ext cx="4286250" cy="26765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5940152" cy="334133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4" y="362725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501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663352"/>
          </a:xfrm>
        </p:spPr>
        <p:txBody>
          <a:bodyPr/>
          <a:lstStyle/>
          <a:p>
            <a:r>
              <a:rPr lang="sk-SK" dirty="0" smtClean="0"/>
              <a:t>MEDVEĎ HNEDÝ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Najväčšia európska šelma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Obýva hlboké horské lesy, žije samotársky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Aktívny je hlavne v noci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Všežravec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zožerie takmer všetko, čo nájde – hmyz, červy, plazy, vtáky, cicavce až do veľkosti jeleňa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V obľube má med, na jeseň žere rôzne lesné plody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V období hladu môže napadnúť aj ovcu alebo kravu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Obdobie od novembra do marca  trávi prerušovaným spánkom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Je zákonom chránený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obsahu 6" descr="medved_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314056" cy="3012256"/>
          </a:xfrm>
        </p:spPr>
      </p:pic>
      <p:pic>
        <p:nvPicPr>
          <p:cNvPr id="2053" name="Picture 5" descr="D:\My Pictures\Zvieratá v zime\Ursus_arctos-stopa-200x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226504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ZAJAC POĽNÝ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3618482" cy="5385648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Vyskytuje sa v nížinách, na poliach, lúkach, na okraji lesov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Živí sa rastlinnou potravou, v zime pôsobí škody ohrýzaním stromčekov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Aktívny je za súmraku a v noci, cez deň sa ukrýva v pelechu alebo v kríkoch. Žije samotársky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Pred nepriateľmi sa zachraňuje rýchlym behom a kľučkovaním. </a:t>
            </a:r>
            <a:r>
              <a:rPr lang="sk-SK" dirty="0"/>
              <a:t> Ako bežci na dlhé trate a dob­rí skokani spravidla prenasledovateľom unik­nú</a:t>
            </a:r>
            <a:r>
              <a:rPr lang="sk-SK" dirty="0" smtClean="0"/>
              <a:t>.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Je lovnou zverou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66257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571259" cy="290552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022080" cy="346517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50400"/>
            <a:ext cx="4843636" cy="3224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290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BOBOR VODNÝ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5" y="1556792"/>
            <a:ext cx="5011553" cy="3329271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/>
              <a:t>Obýva brehy tečúcich a stojatých vôd vo svetlých lesoch. Živí sa rastlinnou potravou, prevažne kôrou stromov, ktoré obhrýza nad zemou dokola, až sa </a:t>
            </a:r>
            <a:r>
              <a:rPr lang="sk-SK" dirty="0" smtClean="0"/>
              <a:t>zvalia. Žije </a:t>
            </a:r>
            <a:r>
              <a:rPr lang="sk-SK" dirty="0"/>
              <a:t>v rodinách alebo kolóniách v podzemných dierach, ktoré si hrabe v brehoch vôd s východmi pod hladinou. Z kmeňov stromov, konárov, bylín, blata a pod. si buduje úkryt (bobrí hrad), niekedy stavia </a:t>
            </a:r>
            <a:r>
              <a:rPr lang="sk-SK" dirty="0" smtClean="0"/>
              <a:t>hrádze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Má mohutné tesáky. Živí sa rastlinnou potravou – stromy, najmä kôru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Pre vzácnu kožušinu ho takmer vyhubili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dirty="0" smtClean="0"/>
              <a:t>Je zákonom chránený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78829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85469"/>
            <a:ext cx="4819029" cy="33075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39232"/>
            <a:ext cx="4212426" cy="424362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42" y="3861046"/>
            <a:ext cx="3903044" cy="2927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059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905"/>
            <a:ext cx="6372200" cy="376872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8547"/>
            <a:ext cx="5256584" cy="3515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179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2" y="1558952"/>
            <a:ext cx="4801023" cy="359824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Zima je ťažkým obdobím pre lesnú zver. Snehová prikrývka sťažuje prístup k potrave. </a:t>
            </a:r>
            <a:r>
              <a:rPr lang="sk-SK" dirty="0"/>
              <a:t>Poľovníci môžu jelenej zveri pomôcť prikrmovaním. Krmivo na zimné obdobie chystáme už v lete. Do rebrinových kŕmidiel dávame lúčne seno, sušenú ďatelinu a lucernu, ale aj letninu. Tú pripravujeme sušením mladých výhonkov rakyty, osiky a lipy. Vhodná je aj žihľava, malinčie a černičie. Podľa </a:t>
            </a:r>
            <a:r>
              <a:rPr lang="sk-SK" dirty="0">
                <a:hlinkClick r:id="rId3"/>
              </a:rPr>
              <a:t>potreby</a:t>
            </a:r>
            <a:r>
              <a:rPr lang="sk-SK" dirty="0"/>
              <a:t> dávame do válovcov ovos, jačmeň, pšenicu, kukuricu, pagaštan konský, ako aj špeciálne granulované kŕmne zmesi. Na stolových kŕmidlách predkladáme repu, </a:t>
            </a:r>
            <a:r>
              <a:rPr lang="sk-SK" dirty="0" err="1"/>
              <a:t>topinambur</a:t>
            </a:r>
            <a:r>
              <a:rPr lang="sk-SK" dirty="0"/>
              <a:t>, mrkvu, ovocné výlisky a rôzne lesné plody. </a:t>
            </a:r>
          </a:p>
        </p:txBody>
      </p:sp>
    </p:spTree>
    <p:extLst>
      <p:ext uri="{BB962C8B-B14F-4D97-AF65-F5344CB8AC3E}">
        <p14:creationId xmlns="" xmlns:p14="http://schemas.microsoft.com/office/powerpoint/2010/main" val="1202499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3528" y="764704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>
                <a:solidFill>
                  <a:srgbClr val="282828"/>
                </a:solidFill>
              </a:rPr>
              <a:t>Pri všetkých druhoch prikrmovania je okrem zloženia potravy mimoriadne dôležité i dodržiavanie hygieny, aby nedochádzalo k znehodnoteniu krmiva, či prenosu chorôb medzi zverou. Napr. v prípade drobnej zveri (zajace, jarabice) sa vyrábajú malé prístrešky – </a:t>
            </a:r>
            <a:r>
              <a:rPr lang="sk-SK" dirty="0" err="1">
                <a:solidFill>
                  <a:srgbClr val="282828"/>
                </a:solidFill>
              </a:rPr>
              <a:t>zásypce</a:t>
            </a:r>
            <a:r>
              <a:rPr lang="sk-SK" dirty="0">
                <a:solidFill>
                  <a:srgbClr val="282828"/>
                </a:solidFill>
              </a:rPr>
              <a:t>, ktoré sú navrhnuté spôsobom, aby sa pod nich väčšie druhy nedostali. </a:t>
            </a:r>
            <a:r>
              <a:rPr lang="sk-SK" dirty="0" smtClean="0">
                <a:solidFill>
                  <a:srgbClr val="282828"/>
                </a:solidFill>
              </a:rPr>
              <a:t>Zver </a:t>
            </a:r>
            <a:r>
              <a:rPr lang="sk-SK" dirty="0">
                <a:solidFill>
                  <a:srgbClr val="282828"/>
                </a:solidFill>
              </a:rPr>
              <a:t>sa neprikrmuje iba za účelom doplnenia jej potravového reťazca, ale sekundárnym významom je aj jej odlákanie od ľudských obydlí, poľnohospodárskych a lesných kultúr. </a:t>
            </a:r>
            <a:r>
              <a:rPr lang="sk-SK" b="1" i="1" dirty="0">
                <a:solidFill>
                  <a:srgbClr val="282828"/>
                </a:solidFill>
              </a:rPr>
              <a:t>„Zver má v zime tendenciu združovať sa do čried, a je rozdiel, či škody napácha jeden kus, alebo skupina jeleňov, pričom v stáde môže byť aj tristo jedincov. Aby sme tomu zabránili, pripravujeme zdržné a účelové funkčné plochy, kde sa vysádzajú topole, osiky, alebo vŕby, ktorých kôra patrí medzi najobľúbenejšie, či vytvárame umelé políčka, aby sme zver držali čo najďalej od kontaktu s človekom,“</a:t>
            </a:r>
            <a:r>
              <a:rPr lang="sk-SK" dirty="0">
                <a:solidFill>
                  <a:srgbClr val="282828"/>
                </a:solidFill>
              </a:rPr>
              <a:t> </a:t>
            </a:r>
          </a:p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212600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0" y="561229"/>
            <a:ext cx="7457893" cy="5604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95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52767" cy="5984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058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3880" cy="6047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41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Pictures\Zvieratá v zime\max_201307311221_Meda2-ot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0" y="476672"/>
            <a:ext cx="8062140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15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JELEŇ EURÓPSKY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7734"/>
            <a:ext cx="4625975" cy="3469481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1600" dirty="0" smtClean="0"/>
              <a:t> samica sa nazýva laň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parožie majú len </a:t>
            </a:r>
            <a:r>
              <a:rPr lang="sk-SK" sz="1600" dirty="0" err="1" smtClean="0"/>
              <a:t>samci</a:t>
            </a:r>
            <a:r>
              <a:rPr lang="sk-SK" sz="1600" dirty="0" smtClean="0"/>
              <a:t>, podľa ich výbežkov sa určuje vek, zhadzujú ich v marci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žijú v lesoch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cez deň sa ukrývajú, v noci vychádzajú na pastvu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zdržujú sa v stádach, ktoré vedú staré lane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v septembri a októbri v období ruje medzi sebou jelene bojujú o stádo laní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/>
              <a:t> </a:t>
            </a:r>
            <a:r>
              <a:rPr lang="sk-SK" sz="1600" dirty="0" smtClean="0"/>
              <a:t>je bylinožravec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/>
              <a:t> </a:t>
            </a:r>
            <a:r>
              <a:rPr lang="sk-SK" sz="1600" dirty="0" smtClean="0"/>
              <a:t>v zimnom období môže spôsobovať škody okusovaním stromčekov</a:t>
            </a:r>
            <a:endParaRPr lang="sk-SK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088566" cy="38164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2437194" cy="23762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5" y="3573016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823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SRNEC LESNÝ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33949"/>
            <a:ext cx="4999169" cy="374455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Samica sa nazýva srnka, mláďa sŕňa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Žije v lesoch v otvorenej krajine s lúkami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Na pastvu vychádza skoro ráno a k večeru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V lete žije jednotlivo alebo v menších skupinkách, v zime vo väčších stádach vedených staršou srnou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Starší samci žijú samotársky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Ruja prebieha v júli, srnka máva jedno, najviac dve mláďatá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Je bylinožravec</a:t>
            </a:r>
            <a:endParaRPr lang="sk-SK" sz="1600" dirty="0"/>
          </a:p>
        </p:txBody>
      </p:sp>
    </p:spTree>
    <p:extLst>
      <p:ext uri="{BB962C8B-B14F-4D97-AF65-F5344CB8AC3E}">
        <p14:creationId xmlns="" xmlns:p14="http://schemas.microsoft.com/office/powerpoint/2010/main" val="28189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5943517" cy="43204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146027" cy="2981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791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LÍŠKA HRDZAVÁ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2" y="681304"/>
            <a:ext cx="5061409" cy="297900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Samec sa volá lišiak, samica líška, mláďa </a:t>
            </a:r>
            <a:r>
              <a:rPr lang="sk-SK" sz="1600" dirty="0" err="1" smtClean="0"/>
              <a:t>líšča</a:t>
            </a:r>
            <a:endParaRPr lang="sk-SK" sz="1600" dirty="0" smtClean="0"/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Je najrozšírenejšou psovitou šelmou v Európe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Žije v lesoch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Na lov vychádza večer a v noci, loví myši, menšie cicavce a vtáky, tiež hmyz a lesné plody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Loví hlavne choré zvieratá, požiera aj zdochliny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Niekedy sa v blízkosti ľudských obydlí zmocňuje menších domácich zvierat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Vyhrabáva si nory s niekoľkými východmi, väčšinou v marci vrhne 3 až 10 mláďat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Môže ochorieť na besnotu</a:t>
            </a:r>
            <a:endParaRPr lang="sk-SK" sz="16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11" y="3857099"/>
            <a:ext cx="1905000" cy="1990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114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VLK DRAVÝ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Samec sa volá vlk, samica vlčica, mláďa vĺča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Najväčšia psovitá šelma v strednej Európe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Žije v lesoch, loví vo svorkách v noci – jelene, srnce, diviaky, hlavne staré a choré zvieratá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Na jar a v lete žijú vlky v rodinách, na jeseň sa združujú do väčších svoriek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Najčastejšie v máji rodí samica 4-8 </a:t>
            </a:r>
            <a:r>
              <a:rPr lang="sk-SK" sz="1600" dirty="0" err="1" smtClean="0"/>
              <a:t>mläďat</a:t>
            </a:r>
            <a:r>
              <a:rPr lang="sk-SK" sz="1600" dirty="0" smtClean="0"/>
              <a:t> v dutinách skál, v jaskyniach, pod vývratmi stromov</a:t>
            </a:r>
          </a:p>
          <a:p>
            <a:pPr marL="304038" indent="-285750">
              <a:buFont typeface="Wingdings" panose="05000000000000000000" pitchFamily="2" charset="2"/>
              <a:buChar char="§"/>
            </a:pPr>
            <a:r>
              <a:rPr lang="sk-SK" sz="1600" dirty="0" smtClean="0"/>
              <a:t>Je zákonom chránený</a:t>
            </a: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8" y="533400"/>
            <a:ext cx="4871678" cy="3327648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8" y="4005064"/>
            <a:ext cx="1648850" cy="164885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75841"/>
            <a:ext cx="1728192" cy="231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196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272</TotalTime>
  <Words>975</Words>
  <Application>Microsoft Office PowerPoint</Application>
  <PresentationFormat>Předvádění na obrazovce (4:3)</PresentationFormat>
  <Paragraphs>91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Aspekt</vt:lpstr>
      <vt:lpstr>VOĽNE ŽIJÚCE ŽIVOČÍCHY</vt:lpstr>
      <vt:lpstr>MEDVEĎ HNEDÝ</vt:lpstr>
      <vt:lpstr>Snímek 3</vt:lpstr>
      <vt:lpstr>JELEŇ EURÓPSKY</vt:lpstr>
      <vt:lpstr>Snímek 5</vt:lpstr>
      <vt:lpstr>SRNEC LESNÝ</vt:lpstr>
      <vt:lpstr>Snímek 7</vt:lpstr>
      <vt:lpstr>LÍŠKA HRDZAVÁ</vt:lpstr>
      <vt:lpstr>VLK DRAVÝ</vt:lpstr>
      <vt:lpstr>Snímek 10</vt:lpstr>
      <vt:lpstr>DIVIAK LESNÝ</vt:lpstr>
      <vt:lpstr>Snímek 12</vt:lpstr>
      <vt:lpstr>RYS OSTROVID</vt:lpstr>
      <vt:lpstr>Snímek 14</vt:lpstr>
      <vt:lpstr>JEŽ TMAVÝ</vt:lpstr>
      <vt:lpstr>Snímek 16</vt:lpstr>
      <vt:lpstr>JAZVEC LESNÝ</vt:lpstr>
      <vt:lpstr>VEVERICA STROMOVÁ</vt:lpstr>
      <vt:lpstr>Snímek 19</vt:lpstr>
      <vt:lpstr>ZAJAC POĽNÝ</vt:lpstr>
      <vt:lpstr>Snímek 21</vt:lpstr>
      <vt:lpstr>BOBOR VODNÝ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VOĽNE ŽIJÚCE ŽIVOČÍCHY</dc:title>
  <dc:creator>MS1HV</dc:creator>
  <cp:lastModifiedBy>DELL</cp:lastModifiedBy>
  <cp:revision>33</cp:revision>
  <dcterms:created xsi:type="dcterms:W3CDTF">2015-02-02T08:37:46Z</dcterms:created>
  <dcterms:modified xsi:type="dcterms:W3CDTF">2020-05-03T17:23:40Z</dcterms:modified>
</cp:coreProperties>
</file>