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1" r:id="rId3"/>
    <p:sldId id="264" r:id="rId4"/>
    <p:sldId id="270" r:id="rId5"/>
    <p:sldId id="262" r:id="rId6"/>
    <p:sldId id="263" r:id="rId7"/>
    <p:sldId id="257" r:id="rId8"/>
    <p:sldId id="258" r:id="rId9"/>
    <p:sldId id="271" r:id="rId10"/>
    <p:sldId id="269" r:id="rId11"/>
    <p:sldId id="272" r:id="rId12"/>
    <p:sldId id="277" r:id="rId13"/>
    <p:sldId id="273" r:id="rId14"/>
    <p:sldId id="280" r:id="rId15"/>
    <p:sldId id="287" r:id="rId16"/>
    <p:sldId id="259" r:id="rId17"/>
    <p:sldId id="286" r:id="rId18"/>
    <p:sldId id="276" r:id="rId19"/>
    <p:sldId id="290" r:id="rId20"/>
    <p:sldId id="291" r:id="rId21"/>
    <p:sldId id="288" r:id="rId22"/>
    <p:sldId id="285" r:id="rId23"/>
    <p:sldId id="274" r:id="rId24"/>
    <p:sldId id="283" r:id="rId25"/>
    <p:sldId id="281" r:id="rId26"/>
    <p:sldId id="284" r:id="rId27"/>
    <p:sldId id="275" r:id="rId28"/>
    <p:sldId id="267" r:id="rId29"/>
    <p:sldId id="265" r:id="rId30"/>
    <p:sldId id="266" r:id="rId31"/>
    <p:sldId id="279" r:id="rId32"/>
    <p:sldId id="289" r:id="rId33"/>
    <p:sldId id="278" r:id="rId34"/>
    <p:sldId id="268" r:id="rId35"/>
  </p:sldIdLst>
  <p:sldSz cx="9144000" cy="6858000" type="screen4x3"/>
  <p:notesSz cx="6858000" cy="9144000"/>
  <p:defaultTextStyle>
    <a:defPPr>
      <a:defRPr lang="sk-SK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33CC"/>
    <a:srgbClr val="003399"/>
    <a:srgbClr val="3333CC"/>
    <a:srgbClr val="333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348" autoAdjust="0"/>
    <p:restoredTop sz="94660"/>
  </p:normalViewPr>
  <p:slideViewPr>
    <p:cSldViewPr>
      <p:cViewPr varScale="1">
        <p:scale>
          <a:sx n="69" d="100"/>
          <a:sy n="69" d="100"/>
        </p:scale>
        <p:origin x="402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51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sk-SK" smtClean="0"/>
              <a:t>Kliknite sem a upravte štýl predlohy podnadpisov.</a:t>
            </a:r>
            <a:endParaRPr lang="sk-SK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4F766D-02F3-4704-A564-7C14886D3ABD}" type="slidenum">
              <a:rPr lang="sk-SK" altLang="en-US"/>
              <a:pPr>
                <a:defRPr/>
              </a:pPr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3384346282"/>
      </p:ext>
    </p:extLst>
  </p:cSld>
  <p:clrMapOvr>
    <a:masterClrMapping/>
  </p:clrMapOvr>
  <p:transition spd="med" advTm="3000">
    <p:pull dir="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044D79-C34C-4CC8-A85D-EC7C6B65DCE8}" type="slidenum">
              <a:rPr lang="sk-SK" altLang="en-US"/>
              <a:pPr>
                <a:defRPr/>
              </a:pPr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2107464467"/>
      </p:ext>
    </p:extLst>
  </p:cSld>
  <p:clrMapOvr>
    <a:masterClrMapping/>
  </p:clrMapOvr>
  <p:transition spd="med" advTm="3000">
    <p:pull dir="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4672C6-1920-4DFA-B689-FC50F87344D9}" type="slidenum">
              <a:rPr lang="sk-SK" altLang="en-US"/>
              <a:pPr>
                <a:defRPr/>
              </a:pPr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3391025318"/>
      </p:ext>
    </p:extLst>
  </p:cSld>
  <p:clrMapOvr>
    <a:masterClrMapping/>
  </p:clrMapOvr>
  <p:transition spd="med" advTm="3000">
    <p:pull dir="d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Nadpis a gra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grafu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sk-SK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176223-5516-4047-9745-D2D59C22EECB}" type="slidenum">
              <a:rPr lang="sk-SK" altLang="en-US"/>
              <a:pPr>
                <a:defRPr/>
              </a:pPr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785855111"/>
      </p:ext>
    </p:extLst>
  </p:cSld>
  <p:clrMapOvr>
    <a:masterClrMapping/>
  </p:clrMapOvr>
  <p:transition spd="med" advTm="3000">
    <p:pull dir="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32C07F-3607-4F08-9B30-3A4E88711462}" type="slidenum">
              <a:rPr lang="sk-SK" altLang="en-US"/>
              <a:pPr>
                <a:defRPr/>
              </a:pPr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1503249003"/>
      </p:ext>
    </p:extLst>
  </p:cSld>
  <p:clrMapOvr>
    <a:masterClrMapping/>
  </p:clrMapOvr>
  <p:transition spd="med" advTm="3000">
    <p:pull dir="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A17ABD-537B-4A8D-9232-19285B829E86}" type="slidenum">
              <a:rPr lang="sk-SK" altLang="en-US"/>
              <a:pPr>
                <a:defRPr/>
              </a:pPr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3554440383"/>
      </p:ext>
    </p:extLst>
  </p:cSld>
  <p:clrMapOvr>
    <a:masterClrMapping/>
  </p:clrMapOvr>
  <p:transition spd="med" advTm="3000">
    <p:pull dir="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7457D7-761E-491E-9A7B-D9C1509AC057}" type="slidenum">
              <a:rPr lang="sk-SK" altLang="en-US"/>
              <a:pPr>
                <a:defRPr/>
              </a:pPr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3431426326"/>
      </p:ext>
    </p:extLst>
  </p:cSld>
  <p:clrMapOvr>
    <a:masterClrMapping/>
  </p:clrMapOvr>
  <p:transition spd="med" advTm="3000">
    <p:pull dir="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084C44-32A0-40E0-B13B-6D1E5D740203}" type="slidenum">
              <a:rPr lang="sk-SK" altLang="en-US"/>
              <a:pPr>
                <a:defRPr/>
              </a:pPr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323777112"/>
      </p:ext>
    </p:extLst>
  </p:cSld>
  <p:clrMapOvr>
    <a:masterClrMapping/>
  </p:clrMapOvr>
  <p:transition spd="med" advTm="3000">
    <p:pull dir="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EF4D9F-3B46-4835-B9F8-8F2E27BB0AF4}" type="slidenum">
              <a:rPr lang="sk-SK" altLang="en-US"/>
              <a:pPr>
                <a:defRPr/>
              </a:pPr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3653761457"/>
      </p:ext>
    </p:extLst>
  </p:cSld>
  <p:clrMapOvr>
    <a:masterClrMapping/>
  </p:clrMapOvr>
  <p:transition spd="med" advTm="3000">
    <p:pull dir="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F1B32A-1341-4384-A17F-BD17EDD0785D}" type="slidenum">
              <a:rPr lang="sk-SK" altLang="en-US"/>
              <a:pPr>
                <a:defRPr/>
              </a:pPr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3110382376"/>
      </p:ext>
    </p:extLst>
  </p:cSld>
  <p:clrMapOvr>
    <a:masterClrMapping/>
  </p:clrMapOvr>
  <p:transition spd="med" advTm="3000">
    <p:pull dir="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A85E19-B4E5-4172-89FA-E8FCC5A11529}" type="slidenum">
              <a:rPr lang="sk-SK" altLang="en-US"/>
              <a:pPr>
                <a:defRPr/>
              </a:pPr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2095405265"/>
      </p:ext>
    </p:extLst>
  </p:cSld>
  <p:clrMapOvr>
    <a:masterClrMapping/>
  </p:clrMapOvr>
  <p:transition spd="med" advTm="3000">
    <p:pull dir="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sk-SK" noProof="0" smtClean="0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4ED237-5454-4E6F-A576-445D40AD268D}" type="slidenum">
              <a:rPr lang="sk-SK" altLang="en-US"/>
              <a:pPr>
                <a:defRPr/>
              </a:pPr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4062060022"/>
      </p:ext>
    </p:extLst>
  </p:cSld>
  <p:clrMapOvr>
    <a:masterClrMapping/>
  </p:clrMapOvr>
  <p:transition spd="med" advTm="3000">
    <p:pull dir="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sk-SK" altLang="en-US" smtClean="0"/>
              <a:t>Kliknite sem a upravte štýl predlohy nadpisov.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k-SK" altLang="en-US" smtClean="0"/>
              <a:t>Kliknite sem a upravte štýly predlohy textu.</a:t>
            </a:r>
          </a:p>
          <a:p>
            <a:pPr lvl="1"/>
            <a:r>
              <a:rPr lang="sk-SK" altLang="en-US" smtClean="0"/>
              <a:t>Druhá úroveň</a:t>
            </a:r>
          </a:p>
          <a:p>
            <a:pPr lvl="2"/>
            <a:r>
              <a:rPr lang="sk-SK" altLang="en-US" smtClean="0"/>
              <a:t>Tretia úroveň</a:t>
            </a:r>
          </a:p>
          <a:p>
            <a:pPr lvl="3"/>
            <a:r>
              <a:rPr lang="sk-SK" altLang="en-US" smtClean="0"/>
              <a:t>Štvrtá úroveň</a:t>
            </a:r>
          </a:p>
          <a:p>
            <a:pPr lvl="4"/>
            <a:r>
              <a:rPr lang="sk-SK" altLang="en-US" smtClean="0"/>
              <a:t>Piata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796C26E7-DBA0-44D4-8E75-ABB2644831D3}" type="slidenum">
              <a:rPr lang="sk-SK" altLang="en-US"/>
              <a:pPr>
                <a:defRPr/>
              </a:pPr>
              <a:t>‹#›</a:t>
            </a:fld>
            <a:endParaRPr lang="sk-SK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med" advTm="3000">
    <p:pull dir="d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User\Desktop\DOD\Anglicko%202015_Mal&#233;.mp4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User\Desktop\DOD\&#352;k&#243;tsko%202013.mp4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5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9.png"/><Relationship Id="rId5" Type="http://schemas.openxmlformats.org/officeDocument/2006/relationships/oleObject" Target="../embeddings/oleObject5.bin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50" name="Object 4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2" name="Bitová mapa" r:id="rId3" imgW="4686954" imgH="3352381" progId="Paint.Picture">
                  <p:embed/>
                </p:oleObj>
              </mc:Choice>
              <mc:Fallback>
                <p:oleObj name="Bitová mapa" r:id="rId3" imgW="4686954" imgH="3352381" progId="Paint.Picture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med" advTm="3000">
    <p:pull dir="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Obrázok 4" descr="inf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" y="765175"/>
            <a:ext cx="9132887" cy="609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Nadpis 5"/>
          <p:cNvSpPr>
            <a:spLocks noGrp="1"/>
          </p:cNvSpPr>
          <p:nvPr>
            <p:ph type="title"/>
          </p:nvPr>
        </p:nvSpPr>
        <p:spPr>
          <a:xfrm>
            <a:off x="468313" y="0"/>
            <a:ext cx="8229600" cy="941388"/>
          </a:xfrm>
        </p:spPr>
        <p:txBody>
          <a:bodyPr/>
          <a:lstStyle/>
          <a:p>
            <a:pPr eaLnBrk="1" hangingPunct="1"/>
            <a:r>
              <a:rPr lang="sk-SK" altLang="en-US" smtClean="0">
                <a:solidFill>
                  <a:schemeClr val="bg1"/>
                </a:solidFill>
              </a:rPr>
              <a:t>Učebňa informatiky</a:t>
            </a:r>
          </a:p>
        </p:txBody>
      </p:sp>
    </p:spTree>
  </p:cSld>
  <p:clrMapOvr>
    <a:masterClrMapping/>
  </p:clrMapOvr>
  <p:transition spd="med" advTm="3000">
    <p:pull dir="d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Nadpis 1"/>
          <p:cNvSpPr>
            <a:spLocks noGrp="1"/>
          </p:cNvSpPr>
          <p:nvPr>
            <p:ph type="title"/>
          </p:nvPr>
        </p:nvSpPr>
        <p:spPr>
          <a:xfrm>
            <a:off x="468313" y="0"/>
            <a:ext cx="8229600" cy="882650"/>
          </a:xfrm>
        </p:spPr>
        <p:txBody>
          <a:bodyPr/>
          <a:lstStyle/>
          <a:p>
            <a:pPr eaLnBrk="1" hangingPunct="1"/>
            <a:r>
              <a:rPr lang="sk-SK" altLang="en-US" smtClean="0">
                <a:solidFill>
                  <a:schemeClr val="bg1"/>
                </a:solidFill>
              </a:rPr>
              <a:t>Multimediálna učebňa fyziky</a:t>
            </a:r>
          </a:p>
        </p:txBody>
      </p:sp>
      <p:pic>
        <p:nvPicPr>
          <p:cNvPr id="12291" name="Zástupný symbol obsahu 3" descr="DOD_032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765175"/>
            <a:ext cx="9144000" cy="6092825"/>
          </a:xfrm>
        </p:spPr>
      </p:pic>
    </p:spTree>
  </p:cSld>
  <p:clrMapOvr>
    <a:masterClrMapping/>
  </p:clrMapOvr>
  <p:transition spd="med" advTm="3000">
    <p:pull dir="d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Nadpis 1"/>
          <p:cNvSpPr>
            <a:spLocks noGrp="1"/>
          </p:cNvSpPr>
          <p:nvPr>
            <p:ph type="title"/>
          </p:nvPr>
        </p:nvSpPr>
        <p:spPr>
          <a:xfrm>
            <a:off x="539750" y="0"/>
            <a:ext cx="8229600" cy="941388"/>
          </a:xfrm>
        </p:spPr>
        <p:txBody>
          <a:bodyPr/>
          <a:lstStyle/>
          <a:p>
            <a:pPr eaLnBrk="1" hangingPunct="1"/>
            <a:r>
              <a:rPr lang="sk-SK" altLang="en-US" smtClean="0">
                <a:solidFill>
                  <a:schemeClr val="bg1"/>
                </a:solidFill>
              </a:rPr>
              <a:t>Laboratórium chémie</a:t>
            </a:r>
          </a:p>
        </p:txBody>
      </p:sp>
      <p:pic>
        <p:nvPicPr>
          <p:cNvPr id="13315" name="Obrázok 2"/>
          <p:cNvPicPr>
            <a:picLocks noGrp="1" noChangeAspect="1" noChangeArrowheads="1"/>
          </p:cNvPicPr>
          <p:nvPr>
            <p:ph type="chart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5288" y="862013"/>
            <a:ext cx="8316912" cy="5995987"/>
          </a:xfrm>
          <a:noFill/>
        </p:spPr>
      </p:pic>
    </p:spTree>
  </p:cSld>
  <p:clrMapOvr>
    <a:masterClrMapping/>
  </p:clrMapOvr>
  <p:transition spd="med" advTm="3000">
    <p:pull dir="d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Nadpis 3"/>
          <p:cNvSpPr>
            <a:spLocks noGrp="1"/>
          </p:cNvSpPr>
          <p:nvPr>
            <p:ph type="title"/>
          </p:nvPr>
        </p:nvSpPr>
        <p:spPr>
          <a:xfrm>
            <a:off x="468313" y="260350"/>
            <a:ext cx="8229600" cy="869950"/>
          </a:xfrm>
        </p:spPr>
        <p:txBody>
          <a:bodyPr/>
          <a:lstStyle/>
          <a:p>
            <a:pPr eaLnBrk="1" hangingPunct="1"/>
            <a:r>
              <a:rPr lang="sk-SK" altLang="en-US" sz="3600" smtClean="0">
                <a:solidFill>
                  <a:schemeClr val="bg1"/>
                </a:solidFill>
              </a:rPr>
              <a:t>Škola má dve telocvične, posilňovňu a multifunkčné ihrisko s umelou trávou</a:t>
            </a:r>
          </a:p>
        </p:txBody>
      </p:sp>
      <p:pic>
        <p:nvPicPr>
          <p:cNvPr id="14339" name="Zástupný symbol obsahu 5" descr="DOD_244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196975"/>
            <a:ext cx="2016125" cy="3025775"/>
          </a:xfrm>
        </p:spPr>
      </p:pic>
      <p:pic>
        <p:nvPicPr>
          <p:cNvPr id="14340" name="Obrázok 6" descr="DSC_003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13" y="1196975"/>
            <a:ext cx="4464050" cy="304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Obrázok 7" descr="img006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06913"/>
            <a:ext cx="3546475" cy="2351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Obrázok 8" descr="futbal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9013" y="4508500"/>
            <a:ext cx="3130550" cy="234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3" name="Obrázok 9" descr="DSC_0051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6875" y="1700213"/>
            <a:ext cx="2397125" cy="410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 advTm="3000">
    <p:pull dir="d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/>
          </p:cNvSpPr>
          <p:nvPr/>
        </p:nvSpPr>
        <p:spPr>
          <a:xfrm>
            <a:off x="323850" y="188913"/>
            <a:ext cx="8229600" cy="941387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sk-SK" altLang="en-US" sz="3200" kern="0" dirty="0" smtClean="0">
                <a:solidFill>
                  <a:schemeClr val="bg1"/>
                </a:solidFill>
              </a:rPr>
              <a:t>Odborné prednášky, semináre, workshopy</a:t>
            </a:r>
          </a:p>
        </p:txBody>
      </p:sp>
      <p:pic>
        <p:nvPicPr>
          <p:cNvPr id="15363" name="Obrázo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" y="908050"/>
            <a:ext cx="9088438" cy="5113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 advTm="3000">
    <p:pull dir="d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altLang="en-US" sz="4000" smtClean="0">
                <a:solidFill>
                  <a:schemeClr val="bg1"/>
                </a:solidFill>
              </a:rPr>
              <a:t>Predmetové olympiády, </a:t>
            </a:r>
            <a:br>
              <a:rPr lang="sk-SK" altLang="en-US" sz="4000" smtClean="0">
                <a:solidFill>
                  <a:schemeClr val="bg1"/>
                </a:solidFill>
              </a:rPr>
            </a:br>
            <a:r>
              <a:rPr lang="sk-SK" altLang="en-US" sz="4000" smtClean="0">
                <a:solidFill>
                  <a:schemeClr val="bg1"/>
                </a:solidFill>
              </a:rPr>
              <a:t>Pišquorky, Pikofyz, SOČ, Klokan, Expert, recitačné súťaže...</a:t>
            </a:r>
            <a:endParaRPr lang="en-US" altLang="en-US" sz="4000" smtClean="0">
              <a:solidFill>
                <a:schemeClr val="bg1"/>
              </a:solidFill>
            </a:endParaRPr>
          </a:p>
        </p:txBody>
      </p:sp>
      <p:pic>
        <p:nvPicPr>
          <p:cNvPr id="16387" name="Obrázo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0" y="1700213"/>
            <a:ext cx="5184775" cy="388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Obrázo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5325" y="3394075"/>
            <a:ext cx="4619625" cy="346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 advTm="3000">
    <p:pull dir="d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410" name="Object 4"/>
          <p:cNvGraphicFramePr>
            <a:graphicFrameLocks noChangeAspect="1"/>
          </p:cNvGraphicFramePr>
          <p:nvPr/>
        </p:nvGraphicFramePr>
        <p:xfrm>
          <a:off x="0" y="1412875"/>
          <a:ext cx="9144000" cy="2941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12" name="Bitová mapa" r:id="rId3" imgW="4619048" imgH="1486107" progId="Paint.Picture">
                  <p:embed/>
                </p:oleObj>
              </mc:Choice>
              <mc:Fallback>
                <p:oleObj name="Bitová mapa" r:id="rId3" imgW="4619048" imgH="1486107" progId="Paint.Picture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412875"/>
                        <a:ext cx="9144000" cy="29416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med" advTm="3000">
    <p:pull dir="d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Obrázo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1268413"/>
            <a:ext cx="7232650" cy="542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BlokTextu 6"/>
          <p:cNvSpPr txBox="1">
            <a:spLocks noChangeArrowheads="1"/>
          </p:cNvSpPr>
          <p:nvPr/>
        </p:nvSpPr>
        <p:spPr bwMode="auto">
          <a:xfrm>
            <a:off x="971550" y="260350"/>
            <a:ext cx="7345363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sk-SK" altLang="en-US" sz="4400">
                <a:solidFill>
                  <a:schemeClr val="bg1"/>
                </a:solidFill>
              </a:rPr>
              <a:t>Hudobná akadémia</a:t>
            </a:r>
          </a:p>
        </p:txBody>
      </p:sp>
    </p:spTree>
  </p:cSld>
  <p:clrMapOvr>
    <a:masterClrMapping/>
  </p:clrMapOvr>
  <p:transition spd="med" advTm="3000">
    <p:pull dir="d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Obrázok 2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027613" cy="350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0"/>
            <a:ext cx="4140200" cy="310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Obrázok 4" descr="DSC_0406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00438"/>
            <a:ext cx="5048250" cy="335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Obrázok 5" descr="DSC_0066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3068638"/>
            <a:ext cx="4151313" cy="280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2" name="BlokTextu 6"/>
          <p:cNvSpPr txBox="1">
            <a:spLocks noChangeArrowheads="1"/>
          </p:cNvSpPr>
          <p:nvPr/>
        </p:nvSpPr>
        <p:spPr bwMode="auto">
          <a:xfrm>
            <a:off x="5003800" y="5949950"/>
            <a:ext cx="41402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k-SK" altLang="en-US" sz="4400">
                <a:solidFill>
                  <a:schemeClr val="bg1"/>
                </a:solidFill>
              </a:rPr>
              <a:t>Výlety, exkurzie</a:t>
            </a:r>
          </a:p>
        </p:txBody>
      </p:sp>
    </p:spTree>
  </p:cSld>
  <p:clrMapOvr>
    <a:masterClrMapping/>
  </p:clrMapOvr>
  <p:transition spd="med" advTm="3000">
    <p:pull dir="d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>
                <a:solidFill>
                  <a:schemeClr val="bg1"/>
                </a:solidFill>
              </a:rPr>
              <a:t>Exkurzia Anglicko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Anglicko 2015_Malé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457200" y="1628800"/>
            <a:ext cx="8259480" cy="4680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812755"/>
      </p:ext>
    </p:extLst>
  </p:cSld>
  <p:clrMapOvr>
    <a:masterClrMapping/>
  </p:clrMapOvr>
  <p:transition spd="med" advTm="3000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26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4" name="Object 4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7" name="Fotografia programu Photo Editor" r:id="rId3" imgW="21638095" imgH="16228571" progId="MSPhotoEd.3">
                  <p:embed/>
                </p:oleObj>
              </mc:Choice>
              <mc:Fallback>
                <p:oleObj name="Fotografia programu Photo Editor" r:id="rId3" imgW="21638095" imgH="16228571" progId="MSPhotoEd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075" name="Obrázok 4" descr="logo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533650" cy="227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 advTm="3000">
    <p:pull dir="d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075240" cy="922114"/>
          </a:xfrm>
        </p:spPr>
        <p:txBody>
          <a:bodyPr/>
          <a:lstStyle/>
          <a:p>
            <a:r>
              <a:rPr lang="sk-SK" dirty="0" smtClean="0">
                <a:solidFill>
                  <a:schemeClr val="bg1"/>
                </a:solidFill>
              </a:rPr>
              <a:t>Exkurzia Škótsko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Škótsko 2013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1271588"/>
            <a:ext cx="9144000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677434"/>
      </p:ext>
    </p:extLst>
  </p:cSld>
  <p:clrMapOvr>
    <a:masterClrMapping/>
  </p:clrMapOvr>
  <p:transition spd="med" advTm="3000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99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altLang="en-US" sz="3200" smtClean="0">
                <a:solidFill>
                  <a:schemeClr val="bg1"/>
                </a:solidFill>
              </a:rPr>
              <a:t>Vedecká cukráreň, Dni otvorených dverí na vysokých školách, MiniErasmus</a:t>
            </a:r>
            <a:endParaRPr lang="en-US" altLang="en-US" sz="3200" smtClean="0">
              <a:solidFill>
                <a:schemeClr val="bg1"/>
              </a:solidFill>
            </a:endParaRPr>
          </a:p>
        </p:txBody>
      </p:sp>
      <p:sp>
        <p:nvSpPr>
          <p:cNvPr id="20483" name="Zástupný objekt pre graf 2"/>
          <p:cNvSpPr>
            <a:spLocks noGrp="1" noTextEdit="1"/>
          </p:cNvSpPr>
          <p:nvPr>
            <p:ph type="chart" idx="1"/>
          </p:nvPr>
        </p:nvSpPr>
        <p:spPr/>
      </p:sp>
      <p:pic>
        <p:nvPicPr>
          <p:cNvPr id="20484" name="Obrázo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538" y="1636713"/>
            <a:ext cx="3911600" cy="260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Obrázo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1975" y="1636713"/>
            <a:ext cx="4516438" cy="451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 advTm="3000">
    <p:pull dir="d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Obrázo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-26988"/>
            <a:ext cx="6985000" cy="6985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 advTm="3000">
    <p:pull dir="d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Obrázok 1" descr="P607031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517775" cy="422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Obrázok 4" descr="P607032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763" y="0"/>
            <a:ext cx="2519362" cy="335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Picture 4" descr="D:\Users\lenovo_ntb\Downloads\IMG_094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9913" y="3284538"/>
            <a:ext cx="4764087" cy="3573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4221163"/>
            <a:ext cx="3516312" cy="2636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113" y="0"/>
            <a:ext cx="2592387" cy="324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 advTm="3000">
    <p:pull dir="d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Obrázo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-26988"/>
            <a:ext cx="6911975" cy="6911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 advTm="3000">
    <p:pull dir="d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Zástupný objekt pre obsah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11638" y="1557338"/>
            <a:ext cx="4762500" cy="3571875"/>
          </a:xfrm>
        </p:spPr>
      </p:pic>
      <p:sp>
        <p:nvSpPr>
          <p:cNvPr id="24579" name="Zástupný objekt pre text 3"/>
          <p:cNvSpPr>
            <a:spLocks noGrp="1"/>
          </p:cNvSpPr>
          <p:nvPr>
            <p:ph type="body" sz="half" idx="2"/>
          </p:nvPr>
        </p:nvSpPr>
        <p:spPr>
          <a:xfrm>
            <a:off x="211138" y="1557338"/>
            <a:ext cx="3744912" cy="4714875"/>
          </a:xfrm>
        </p:spPr>
        <p:txBody>
          <a:bodyPr/>
          <a:lstStyle/>
          <a:p>
            <a:pPr marL="285750" indent="-285750">
              <a:buFontTx/>
              <a:buChar char="•"/>
            </a:pPr>
            <a:r>
              <a:rPr lang="sk-SK" altLang="en-US" sz="1800" smtClean="0">
                <a:solidFill>
                  <a:schemeClr val="bg1"/>
                </a:solidFill>
              </a:rPr>
              <a:t>Mikulášsky turnaj</a:t>
            </a:r>
          </a:p>
          <a:p>
            <a:pPr marL="285750" indent="-285750">
              <a:buFontTx/>
              <a:buChar char="•"/>
            </a:pPr>
            <a:r>
              <a:rPr lang="sk-SK" altLang="en-US" sz="1800" smtClean="0">
                <a:solidFill>
                  <a:schemeClr val="bg1"/>
                </a:solidFill>
              </a:rPr>
              <a:t>Futbalový medzitriedny turnaj</a:t>
            </a:r>
          </a:p>
          <a:p>
            <a:pPr marL="285750" indent="-285750">
              <a:buFontTx/>
              <a:buChar char="•"/>
            </a:pPr>
            <a:r>
              <a:rPr lang="sk-SK" altLang="en-US" sz="1800" smtClean="0">
                <a:solidFill>
                  <a:schemeClr val="bg1"/>
                </a:solidFill>
              </a:rPr>
              <a:t>Turnaj v mix volejbale</a:t>
            </a:r>
          </a:p>
          <a:p>
            <a:pPr marL="285750" indent="-285750">
              <a:buFontTx/>
              <a:buChar char="•"/>
            </a:pPr>
            <a:r>
              <a:rPr lang="sk-SK" altLang="en-US" sz="1800" smtClean="0">
                <a:solidFill>
                  <a:schemeClr val="bg1"/>
                </a:solidFill>
              </a:rPr>
              <a:t>Športové hry</a:t>
            </a:r>
          </a:p>
          <a:p>
            <a:pPr marL="285750" indent="-285750">
              <a:buFontTx/>
              <a:buChar char="•"/>
            </a:pPr>
            <a:r>
              <a:rPr lang="sk-SK" altLang="en-US" sz="1800" smtClean="0">
                <a:solidFill>
                  <a:schemeClr val="bg1"/>
                </a:solidFill>
              </a:rPr>
              <a:t>Športové krúžky</a:t>
            </a:r>
          </a:p>
          <a:p>
            <a:pPr marL="285750" indent="-285750">
              <a:buFontTx/>
              <a:buChar char="•"/>
            </a:pPr>
            <a:r>
              <a:rPr lang="sk-SK" altLang="en-US" sz="1800" smtClean="0">
                <a:solidFill>
                  <a:schemeClr val="bg1"/>
                </a:solidFill>
              </a:rPr>
              <a:t>Pravidelná účasť v súťažiach v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sk-SK" altLang="en-US" sz="1800" smtClean="0">
                <a:solidFill>
                  <a:schemeClr val="bg1"/>
                </a:solidFill>
              </a:rPr>
              <a:t>futbale, futsale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sk-SK" altLang="en-US" sz="1800" smtClean="0">
                <a:solidFill>
                  <a:schemeClr val="bg1"/>
                </a:solidFill>
              </a:rPr>
              <a:t>orientačnom behu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sk-SK" altLang="en-US" sz="1800" smtClean="0">
                <a:solidFill>
                  <a:schemeClr val="bg1"/>
                </a:solidFill>
              </a:rPr>
              <a:t>atletike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sk-SK" altLang="en-US" sz="1800" smtClean="0">
                <a:solidFill>
                  <a:schemeClr val="bg1"/>
                </a:solidFill>
              </a:rPr>
              <a:t>basketbale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sk-SK" altLang="en-US" smtClean="0"/>
          </a:p>
          <a:p>
            <a:pPr marL="285750" indent="-285750">
              <a:buFont typeface="Wingdings" panose="05000000000000000000" pitchFamily="2" charset="2"/>
              <a:buChar char="v"/>
            </a:pPr>
            <a:endParaRPr lang="sk-SK" altLang="en-US" smtClean="0"/>
          </a:p>
          <a:p>
            <a:pPr marL="285750" indent="-285750">
              <a:buFont typeface="Wingdings" panose="05000000000000000000" pitchFamily="2" charset="2"/>
              <a:buChar char="v"/>
            </a:pPr>
            <a:endParaRPr lang="sk-SK" altLang="en-US" smtClean="0"/>
          </a:p>
          <a:p>
            <a:pPr marL="285750" indent="-285750">
              <a:buFontTx/>
              <a:buChar char="•"/>
            </a:pPr>
            <a:endParaRPr lang="en-US" altLang="en-US" smtClean="0"/>
          </a:p>
        </p:txBody>
      </p:sp>
      <p:sp>
        <p:nvSpPr>
          <p:cNvPr id="24580" name="Nadpis 2"/>
          <p:cNvSpPr>
            <a:spLocks noGrp="1"/>
          </p:cNvSpPr>
          <p:nvPr>
            <p:ph type="title"/>
          </p:nvPr>
        </p:nvSpPr>
        <p:spPr>
          <a:xfrm>
            <a:off x="439738" y="188913"/>
            <a:ext cx="8229600" cy="868362"/>
          </a:xfrm>
        </p:spPr>
        <p:txBody>
          <a:bodyPr/>
          <a:lstStyle/>
          <a:p>
            <a:pPr algn="ctr"/>
            <a:r>
              <a:rPr lang="sk-SK" altLang="en-US" sz="3600" smtClean="0">
                <a:solidFill>
                  <a:schemeClr val="bg1"/>
                </a:solidFill>
              </a:rPr>
              <a:t>Športové aktivity</a:t>
            </a:r>
          </a:p>
        </p:txBody>
      </p:sp>
    </p:spTree>
  </p:cSld>
  <p:clrMapOvr>
    <a:masterClrMapping/>
  </p:clrMapOvr>
  <p:transition spd="med" advTm="3000">
    <p:pull dir="d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Obrázo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 advTm="3000">
    <p:pull dir="d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Obrázok 1" descr="lyziarsky1.jpe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175" y="692150"/>
            <a:ext cx="4516438" cy="6021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7" name="Nadpis 2"/>
          <p:cNvSpPr>
            <a:spLocks noGrp="1"/>
          </p:cNvSpPr>
          <p:nvPr>
            <p:ph type="title"/>
          </p:nvPr>
        </p:nvSpPr>
        <p:spPr>
          <a:xfrm>
            <a:off x="395288" y="692150"/>
            <a:ext cx="3313112" cy="1143000"/>
          </a:xfrm>
        </p:spPr>
        <p:txBody>
          <a:bodyPr/>
          <a:lstStyle/>
          <a:p>
            <a:r>
              <a:rPr lang="sk-SK" altLang="en-US" smtClean="0">
                <a:solidFill>
                  <a:schemeClr val="bg1"/>
                </a:solidFill>
              </a:rPr>
              <a:t>Lyžiarské kurzy</a:t>
            </a:r>
          </a:p>
        </p:txBody>
      </p:sp>
    </p:spTree>
  </p:cSld>
  <p:clrMapOvr>
    <a:masterClrMapping/>
  </p:clrMapOvr>
  <p:transition spd="med" advTm="3000">
    <p:pull dir="d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4" descr="DSC_070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0413"/>
            <a:ext cx="9144000" cy="6097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Nadpis 2"/>
          <p:cNvSpPr>
            <a:spLocks noGrp="1"/>
          </p:cNvSpPr>
          <p:nvPr>
            <p:ph type="title"/>
          </p:nvPr>
        </p:nvSpPr>
        <p:spPr>
          <a:xfrm>
            <a:off x="468313" y="0"/>
            <a:ext cx="8229600" cy="868363"/>
          </a:xfrm>
        </p:spPr>
        <p:txBody>
          <a:bodyPr/>
          <a:lstStyle/>
          <a:p>
            <a:r>
              <a:rPr lang="sk-SK" altLang="en-US" smtClean="0">
                <a:solidFill>
                  <a:schemeClr val="bg1"/>
                </a:solidFill>
              </a:rPr>
              <a:t>Vianočná akadémia</a:t>
            </a:r>
          </a:p>
        </p:txBody>
      </p:sp>
    </p:spTree>
  </p:cSld>
  <p:clrMapOvr>
    <a:masterClrMapping/>
  </p:clrMapOvr>
  <p:transition spd="med" advTm="3000">
    <p:pull dir="d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4" descr="DSC_0520 - kópi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58825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 advTm="3000">
    <p:pull dir="d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098" name="Object 4"/>
          <p:cNvGraphicFramePr>
            <a:graphicFrameLocks noChangeAspect="1"/>
          </p:cNvGraphicFramePr>
          <p:nvPr/>
        </p:nvGraphicFramePr>
        <p:xfrm>
          <a:off x="0" y="0"/>
          <a:ext cx="9144000" cy="726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0" name="Bitová mapa" r:id="rId3" imgW="6571429" imgH="5219048" progId="Paint.Picture">
                  <p:embed/>
                </p:oleObj>
              </mc:Choice>
              <mc:Fallback>
                <p:oleObj name="Bitová mapa" r:id="rId3" imgW="6571429" imgH="5219048" progId="Paint.Picture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7264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med" advTm="3000">
    <p:pull dir="d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4" descr="DSC_060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097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 advTm="3000">
    <p:pull dir="d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Zástupný symbol obsahu 3" descr="noc1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6029325" cy="3638550"/>
          </a:xfrm>
        </p:spPr>
      </p:pic>
      <p:pic>
        <p:nvPicPr>
          <p:cNvPr id="3072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81275"/>
            <a:ext cx="6105525" cy="427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4" name="Nadpis 1"/>
          <p:cNvSpPr>
            <a:spLocks noGrp="1"/>
          </p:cNvSpPr>
          <p:nvPr>
            <p:ph type="title"/>
          </p:nvPr>
        </p:nvSpPr>
        <p:spPr>
          <a:xfrm>
            <a:off x="6011863" y="620713"/>
            <a:ext cx="3132137" cy="1143000"/>
          </a:xfrm>
        </p:spPr>
        <p:txBody>
          <a:bodyPr/>
          <a:lstStyle/>
          <a:p>
            <a:r>
              <a:rPr lang="sk-SK" altLang="en-US" smtClean="0">
                <a:solidFill>
                  <a:schemeClr val="bg1"/>
                </a:solidFill>
              </a:rPr>
              <a:t>Noc v škole</a:t>
            </a:r>
          </a:p>
        </p:txBody>
      </p:sp>
      <p:pic>
        <p:nvPicPr>
          <p:cNvPr id="3072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9888" y="2565400"/>
            <a:ext cx="3694112" cy="429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 advTm="3000">
    <p:pull dir="d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Nadpis 1"/>
          <p:cNvSpPr>
            <a:spLocks noGrp="1"/>
          </p:cNvSpPr>
          <p:nvPr>
            <p:ph type="title"/>
          </p:nvPr>
        </p:nvSpPr>
        <p:spPr>
          <a:xfrm>
            <a:off x="179388" y="188913"/>
            <a:ext cx="8229600" cy="633412"/>
          </a:xfrm>
        </p:spPr>
        <p:txBody>
          <a:bodyPr/>
          <a:lstStyle/>
          <a:p>
            <a:r>
              <a:rPr lang="sk-SK" altLang="en-US" smtClean="0">
                <a:solidFill>
                  <a:schemeClr val="bg1"/>
                </a:solidFill>
              </a:rPr>
              <a:t>Stužkové slávnosti</a:t>
            </a:r>
            <a:endParaRPr lang="en-US" altLang="en-US" smtClean="0">
              <a:solidFill>
                <a:schemeClr val="bg1"/>
              </a:solidFill>
            </a:endParaRPr>
          </a:p>
        </p:txBody>
      </p:sp>
      <p:pic>
        <p:nvPicPr>
          <p:cNvPr id="31747" name="Zástupný objekt pre obsah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288" y="1069975"/>
            <a:ext cx="9129712" cy="5788025"/>
          </a:xfrm>
        </p:spPr>
      </p:pic>
    </p:spTree>
  </p:cSld>
  <p:clrMapOvr>
    <a:masterClrMapping/>
  </p:clrMapOvr>
  <p:transition spd="med" advTm="3000">
    <p:pull dir="d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Obrázok 1" descr="IMG_103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0"/>
            <a:ext cx="9144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1" name="Nadpis 2"/>
          <p:cNvSpPr>
            <a:spLocks noGrp="1"/>
          </p:cNvSpPr>
          <p:nvPr>
            <p:ph type="title"/>
          </p:nvPr>
        </p:nvSpPr>
        <p:spPr>
          <a:xfrm>
            <a:off x="468313" y="-171450"/>
            <a:ext cx="8229600" cy="1143000"/>
          </a:xfrm>
        </p:spPr>
        <p:txBody>
          <a:bodyPr/>
          <a:lstStyle/>
          <a:p>
            <a:r>
              <a:rPr lang="sk-SK" altLang="en-US" smtClean="0">
                <a:solidFill>
                  <a:schemeClr val="bg1"/>
                </a:solidFill>
              </a:rPr>
              <a:t>Rozlúčky s maturantmi</a:t>
            </a:r>
          </a:p>
        </p:txBody>
      </p:sp>
    </p:spTree>
  </p:cSld>
  <p:clrMapOvr>
    <a:masterClrMapping/>
  </p:clrMapOvr>
  <p:transition spd="med" advTm="3000">
    <p:pull dir="d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3794" name="Object 4"/>
          <p:cNvGraphicFramePr>
            <a:graphicFrameLocks noChangeAspect="1"/>
          </p:cNvGraphicFramePr>
          <p:nvPr/>
        </p:nvGraphicFramePr>
        <p:xfrm>
          <a:off x="0" y="1682750"/>
          <a:ext cx="9144000" cy="5175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797" name="Bitová mapa" r:id="rId3" imgW="9980952" imgH="5649114" progId="Paint.Picture">
                  <p:embed/>
                </p:oleObj>
              </mc:Choice>
              <mc:Fallback>
                <p:oleObj name="Bitová mapa" r:id="rId3" imgW="9980952" imgH="5649114" progId="Paint.Picture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682750"/>
                        <a:ext cx="9144000" cy="5175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795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k-SK" altLang="en-US" sz="4000" smtClean="0">
                <a:solidFill>
                  <a:schemeClr val="bg1"/>
                </a:solidFill>
              </a:rPr>
              <a:t>Školský časopis</a:t>
            </a:r>
            <a:br>
              <a:rPr lang="sk-SK" altLang="en-US" sz="4000" smtClean="0">
                <a:solidFill>
                  <a:schemeClr val="bg1"/>
                </a:solidFill>
              </a:rPr>
            </a:br>
            <a:r>
              <a:rPr lang="sk-SK" altLang="en-US" sz="4000" b="1" smtClean="0">
                <a:solidFill>
                  <a:schemeClr val="bg1"/>
                </a:solidFill>
              </a:rPr>
              <a:t>Hubenka Times</a:t>
            </a:r>
          </a:p>
        </p:txBody>
      </p:sp>
    </p:spTree>
  </p:cSld>
  <p:clrMapOvr>
    <a:masterClrMapping/>
  </p:clrMapOvr>
  <p:transition spd="med" advTm="3000">
    <p:pull dir="d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4"/>
          <p:cNvSpPr>
            <a:spLocks noGrp="1" noChangeArrowheads="1"/>
          </p:cNvSpPr>
          <p:nvPr>
            <p:ph type="title"/>
          </p:nvPr>
        </p:nvSpPr>
        <p:spPr>
          <a:xfrm>
            <a:off x="179388" y="193675"/>
            <a:ext cx="8964612" cy="1219200"/>
          </a:xfrm>
        </p:spPr>
        <p:txBody>
          <a:bodyPr/>
          <a:lstStyle/>
          <a:p>
            <a:pPr eaLnBrk="1" hangingPunct="1"/>
            <a:r>
              <a:rPr lang="sk-SK" altLang="en-US" smtClean="0">
                <a:solidFill>
                  <a:schemeClr val="bg1"/>
                </a:solidFill>
              </a:rPr>
              <a:t>Školská web stránka:</a:t>
            </a:r>
            <a:br>
              <a:rPr lang="sk-SK" altLang="en-US" smtClean="0">
                <a:solidFill>
                  <a:schemeClr val="bg1"/>
                </a:solidFill>
              </a:rPr>
            </a:br>
            <a:r>
              <a:rPr lang="sk-SK" altLang="en-US" smtClean="0">
                <a:solidFill>
                  <a:schemeClr val="bg1"/>
                </a:solidFill>
              </a:rPr>
              <a:t>https://ghubeneho.edupage.org</a:t>
            </a:r>
          </a:p>
        </p:txBody>
      </p:sp>
      <p:pic>
        <p:nvPicPr>
          <p:cNvPr id="5123" name="Obrázo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2875"/>
            <a:ext cx="9239250" cy="544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 advTm="3000">
    <p:pull dir="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5" descr="DSCN039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 advTm="3000">
    <p:pull dir="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5" descr="DSCN038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 advTm="3000">
    <p:pull dir="d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194" name="Object 4"/>
          <p:cNvGraphicFramePr>
            <a:graphicFrameLocks noChangeAspect="1"/>
          </p:cNvGraphicFramePr>
          <p:nvPr/>
        </p:nvGraphicFramePr>
        <p:xfrm>
          <a:off x="0" y="620713"/>
          <a:ext cx="9144000" cy="5289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8" name="Bitová mapa" r:id="rId3" imgW="4676190" imgH="2704762" progId="Paint.Picture">
                  <p:embed/>
                </p:oleObj>
              </mc:Choice>
              <mc:Fallback>
                <p:oleObj name="Bitová mapa" r:id="rId3" imgW="4676190" imgH="2704762" progId="Paint.Picture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620713"/>
                        <a:ext cx="9144000" cy="5289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195" name="Object 5"/>
          <p:cNvGraphicFramePr>
            <a:graphicFrameLocks noChangeAspect="1"/>
          </p:cNvGraphicFramePr>
          <p:nvPr/>
        </p:nvGraphicFramePr>
        <p:xfrm>
          <a:off x="5508625" y="1341438"/>
          <a:ext cx="2159000" cy="514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9" name="Bitová mapa" r:id="rId5" imgW="1000000" imgH="237969" progId="Paint.Picture">
                  <p:embed/>
                </p:oleObj>
              </mc:Choice>
              <mc:Fallback>
                <p:oleObj name="Bitová mapa" r:id="rId5" imgW="1000000" imgH="237969" progId="Paint.Picture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08625" y="1341438"/>
                        <a:ext cx="2159000" cy="514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med" advTm="3000">
    <p:pull dir="d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218" name="Object 4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0" name="Bitová mapa" r:id="rId3" imgW="4657143" imgH="3180952" progId="Paint.Picture">
                  <p:embed/>
                </p:oleObj>
              </mc:Choice>
              <mc:Fallback>
                <p:oleObj name="Bitová mapa" r:id="rId3" imgW="4657143" imgH="3180952" progId="Paint.Picture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med" advTm="3000">
    <p:pull dir="d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Obrázok 1" descr="bi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5" y="765175"/>
            <a:ext cx="9159875" cy="609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Nadpis 2"/>
          <p:cNvSpPr>
            <a:spLocks noGrp="1"/>
          </p:cNvSpPr>
          <p:nvPr>
            <p:ph type="title"/>
          </p:nvPr>
        </p:nvSpPr>
        <p:spPr>
          <a:xfrm>
            <a:off x="395288" y="0"/>
            <a:ext cx="8229600" cy="809625"/>
          </a:xfrm>
        </p:spPr>
        <p:txBody>
          <a:bodyPr/>
          <a:lstStyle/>
          <a:p>
            <a:pPr eaLnBrk="1" hangingPunct="1"/>
            <a:r>
              <a:rPr lang="sk-SK" altLang="en-US" smtClean="0">
                <a:solidFill>
                  <a:schemeClr val="bg1"/>
                </a:solidFill>
              </a:rPr>
              <a:t>Multimediálna učebňa biológie</a:t>
            </a:r>
          </a:p>
        </p:txBody>
      </p:sp>
    </p:spTree>
  </p:cSld>
  <p:clrMapOvr>
    <a:masterClrMapping/>
  </p:clrMapOvr>
  <p:transition spd="med" advTm="3000">
    <p:pull dir="d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redvolený návrh">
  <a:themeElements>
    <a:clrScheme name="Predvolený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redvolený návrh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redvolený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dvolený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dvolený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dvolený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dvolený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dvolený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526</TotalTime>
  <Words>96</Words>
  <Application>Microsoft Office PowerPoint</Application>
  <PresentationFormat>Prezentácia na obrazovke (4:3)</PresentationFormat>
  <Paragraphs>32</Paragraphs>
  <Slides>34</Slides>
  <Notes>0</Notes>
  <HiddenSlides>0</HiddenSlides>
  <MMClips>2</MMClips>
  <ScaleCrop>false</ScaleCrop>
  <HeadingPairs>
    <vt:vector size="8" baseType="variant">
      <vt:variant>
        <vt:lpstr>Použité písma</vt:lpstr>
      </vt:variant>
      <vt:variant>
        <vt:i4>3</vt:i4>
      </vt:variant>
      <vt:variant>
        <vt:lpstr>Motív</vt:lpstr>
      </vt:variant>
      <vt:variant>
        <vt:i4>1</vt:i4>
      </vt:variant>
      <vt:variant>
        <vt:lpstr>Vložené servery OLE</vt:lpstr>
      </vt:variant>
      <vt:variant>
        <vt:i4>2</vt:i4>
      </vt:variant>
      <vt:variant>
        <vt:lpstr>Nadpisy snímok</vt:lpstr>
      </vt:variant>
      <vt:variant>
        <vt:i4>34</vt:i4>
      </vt:variant>
    </vt:vector>
  </HeadingPairs>
  <TitlesOfParts>
    <vt:vector size="40" baseType="lpstr">
      <vt:lpstr>Arial</vt:lpstr>
      <vt:lpstr>Calibri</vt:lpstr>
      <vt:lpstr>Wingdings</vt:lpstr>
      <vt:lpstr>Predvolený návrh</vt:lpstr>
      <vt:lpstr>Obrázok programu Skicár</vt:lpstr>
      <vt:lpstr>Fotografia MS Photo Editor 3.0</vt:lpstr>
      <vt:lpstr>Prezentácia programu PowerPoint</vt:lpstr>
      <vt:lpstr>Prezentácia programu PowerPoint</vt:lpstr>
      <vt:lpstr>Prezentácia programu PowerPoint</vt:lpstr>
      <vt:lpstr>Školská web stránka: https://ghubeneho.edupage.org</vt:lpstr>
      <vt:lpstr>Prezentácia programu PowerPoint</vt:lpstr>
      <vt:lpstr>Prezentácia programu PowerPoint</vt:lpstr>
      <vt:lpstr>Prezentácia programu PowerPoint</vt:lpstr>
      <vt:lpstr>Prezentácia programu PowerPoint</vt:lpstr>
      <vt:lpstr>Multimediálna učebňa biológie</vt:lpstr>
      <vt:lpstr>Učebňa informatiky</vt:lpstr>
      <vt:lpstr>Multimediálna učebňa fyziky</vt:lpstr>
      <vt:lpstr>Laboratórium chémie</vt:lpstr>
      <vt:lpstr>Škola má dve telocvične, posilňovňu a multifunkčné ihrisko s umelou trávou</vt:lpstr>
      <vt:lpstr>Prezentácia programu PowerPoint</vt:lpstr>
      <vt:lpstr>Predmetové olympiády,  Pišquorky, Pikofyz, SOČ, Klokan, Expert, recitačné súťaže...</vt:lpstr>
      <vt:lpstr>Prezentácia programu PowerPoint</vt:lpstr>
      <vt:lpstr>Prezentácia programu PowerPoint</vt:lpstr>
      <vt:lpstr>Prezentácia programu PowerPoint</vt:lpstr>
      <vt:lpstr>Exkurzia Anglicko</vt:lpstr>
      <vt:lpstr>Exkurzia Škótsko</vt:lpstr>
      <vt:lpstr>Vedecká cukráreň, Dni otvorených dverí na vysokých školách, MiniErasmus</vt:lpstr>
      <vt:lpstr>Prezentácia programu PowerPoint</vt:lpstr>
      <vt:lpstr>Prezentácia programu PowerPoint</vt:lpstr>
      <vt:lpstr>Prezentácia programu PowerPoint</vt:lpstr>
      <vt:lpstr>Športové aktivity</vt:lpstr>
      <vt:lpstr>Prezentácia programu PowerPoint</vt:lpstr>
      <vt:lpstr>Lyžiarské kurzy</vt:lpstr>
      <vt:lpstr>Vianočná akadémia</vt:lpstr>
      <vt:lpstr>Prezentácia programu PowerPoint</vt:lpstr>
      <vt:lpstr>Prezentácia programu PowerPoint</vt:lpstr>
      <vt:lpstr>Noc v škole</vt:lpstr>
      <vt:lpstr>Stužkové slávnosti</vt:lpstr>
      <vt:lpstr>Rozlúčky s maturantmi</vt:lpstr>
      <vt:lpstr>Školský časopis Hubenka Times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Snímka 1</dc:title>
  <dc:creator>User</dc:creator>
  <cp:lastModifiedBy>User</cp:lastModifiedBy>
  <cp:revision>36</cp:revision>
  <dcterms:created xsi:type="dcterms:W3CDTF">2015-01-11T17:15:51Z</dcterms:created>
  <dcterms:modified xsi:type="dcterms:W3CDTF">2018-01-17T08:46:51Z</dcterms:modified>
</cp:coreProperties>
</file>